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2"/>
  </p:notesMasterIdLst>
  <p:sldIdLst>
    <p:sldId id="256" r:id="rId2"/>
    <p:sldId id="257" r:id="rId3"/>
    <p:sldId id="266" r:id="rId4"/>
    <p:sldId id="259" r:id="rId5"/>
    <p:sldId id="260" r:id="rId6"/>
    <p:sldId id="261" r:id="rId7"/>
    <p:sldId id="265" r:id="rId8"/>
    <p:sldId id="262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7633F-A0FF-E740-E4FB-DF5213EFA042}" v="56" dt="2024-11-04T16:39:10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legos, Ysabella" userId="S::ygallegos@scottsdaleaz.gov::2f36d375-db90-4b96-aa01-b8e8f24192bc" providerId="AD" clId="Web-{31A599D2-C95D-0DEE-6300-ABE5E2760E2B}"/>
    <pc:docChg chg="modSld">
      <pc:chgData name="Gallegos, Ysabella" userId="S::ygallegos@scottsdaleaz.gov::2f36d375-db90-4b96-aa01-b8e8f24192bc" providerId="AD" clId="Web-{31A599D2-C95D-0DEE-6300-ABE5E2760E2B}" dt="2024-10-02T22:47:47.375" v="23" actId="1076"/>
      <pc:docMkLst>
        <pc:docMk/>
      </pc:docMkLst>
      <pc:sldChg chg="modSp">
        <pc:chgData name="Gallegos, Ysabella" userId="S::ygallegos@scottsdaleaz.gov::2f36d375-db90-4b96-aa01-b8e8f24192bc" providerId="AD" clId="Web-{31A599D2-C95D-0DEE-6300-ABE5E2760E2B}" dt="2024-10-02T22:45:35.528" v="21" actId="1076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31A599D2-C95D-0DEE-6300-ABE5E2760E2B}" dt="2024-10-02T22:45:35.528" v="21" actId="1076"/>
          <ac:spMkLst>
            <pc:docMk/>
            <pc:sldMk cId="973427655" sldId="259"/>
            <ac:spMk id="4" creationId="{86F062D3-055D-05C2-87F5-8279D0BD8EE2}"/>
          </ac:spMkLst>
        </pc:spChg>
      </pc:sldChg>
      <pc:sldChg chg="modSp">
        <pc:chgData name="Gallegos, Ysabella" userId="S::ygallegos@scottsdaleaz.gov::2f36d375-db90-4b96-aa01-b8e8f24192bc" providerId="AD" clId="Web-{31A599D2-C95D-0DEE-6300-ABE5E2760E2B}" dt="2024-10-02T22:47:42.156" v="22" actId="20577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31A599D2-C95D-0DEE-6300-ABE5E2760E2B}" dt="2024-10-02T22:47:42.156" v="22" actId="20577"/>
          <ac:spMkLst>
            <pc:docMk/>
            <pc:sldMk cId="4241781755" sldId="260"/>
            <ac:spMk id="3" creationId="{FCA3BA9F-9A92-730E-64E6-71F845E17916}"/>
          </ac:spMkLst>
        </pc:spChg>
      </pc:sldChg>
      <pc:sldChg chg="modSp">
        <pc:chgData name="Gallegos, Ysabella" userId="S::ygallegos@scottsdaleaz.gov::2f36d375-db90-4b96-aa01-b8e8f24192bc" providerId="AD" clId="Web-{31A599D2-C95D-0DEE-6300-ABE5E2760E2B}" dt="2024-10-02T22:47:47.375" v="23" actId="1076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31A599D2-C95D-0DEE-6300-ABE5E2760E2B}" dt="2024-10-02T22:47:47.375" v="23" actId="1076"/>
          <ac:spMkLst>
            <pc:docMk/>
            <pc:sldMk cId="1124425837" sldId="261"/>
            <ac:spMk id="3" creationId="{329ACE81-B96D-D077-28A5-CE6067D425E8}"/>
          </ac:spMkLst>
        </pc:spChg>
      </pc:sldChg>
    </pc:docChg>
  </pc:docChgLst>
  <pc:docChgLst>
    <pc:chgData name="Gallegos, Ysabella" userId="S::ygallegos@scottsdaleaz.gov::2f36d375-db90-4b96-aa01-b8e8f24192bc" providerId="AD" clId="Web-{7EC6EF4D-72E5-EA44-F290-145879C6C738}"/>
    <pc:docChg chg="modSld">
      <pc:chgData name="Gallegos, Ysabella" userId="S::ygallegos@scottsdaleaz.gov::2f36d375-db90-4b96-aa01-b8e8f24192bc" providerId="AD" clId="Web-{7EC6EF4D-72E5-EA44-F290-145879C6C738}" dt="2024-10-29T19:32:43.162" v="66" actId="20577"/>
      <pc:docMkLst>
        <pc:docMk/>
      </pc:docMkLst>
      <pc:sldChg chg="modNotes">
        <pc:chgData name="Gallegos, Ysabella" userId="S::ygallegos@scottsdaleaz.gov::2f36d375-db90-4b96-aa01-b8e8f24192bc" providerId="AD" clId="Web-{7EC6EF4D-72E5-EA44-F290-145879C6C738}" dt="2024-10-29T19:23:43.009" v="31"/>
        <pc:sldMkLst>
          <pc:docMk/>
          <pc:sldMk cId="973427655" sldId="259"/>
        </pc:sldMkLst>
      </pc:sldChg>
      <pc:sldChg chg="modSp">
        <pc:chgData name="Gallegos, Ysabella" userId="S::ygallegos@scottsdaleaz.gov::2f36d375-db90-4b96-aa01-b8e8f24192bc" providerId="AD" clId="Web-{7EC6EF4D-72E5-EA44-F290-145879C6C738}" dt="2024-10-29T19:32:43.162" v="66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7EC6EF4D-72E5-EA44-F290-145879C6C738}" dt="2024-10-29T19:32:43.162" v="66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modNotes">
        <pc:chgData name="Gallegos, Ysabella" userId="S::ygallegos@scottsdaleaz.gov::2f36d375-db90-4b96-aa01-b8e8f24192bc" providerId="AD" clId="Web-{7EC6EF4D-72E5-EA44-F290-145879C6C738}" dt="2024-10-29T19:24:05.541" v="65"/>
        <pc:sldMkLst>
          <pc:docMk/>
          <pc:sldMk cId="2727621945" sldId="262"/>
        </pc:sldMkLst>
      </pc:sldChg>
    </pc:docChg>
  </pc:docChgLst>
  <pc:docChgLst>
    <pc:chgData name="Gallegos, Ysabella" userId="S::ygallegos@scottsdaleaz.gov::2f36d375-db90-4b96-aa01-b8e8f24192bc" providerId="AD" clId="Web-{2C845D18-C6A1-A890-EE19-60A30AE8B93D}"/>
    <pc:docChg chg="modSld addMainMaster delMainMaster modMainMaster">
      <pc:chgData name="Gallegos, Ysabella" userId="S::ygallegos@scottsdaleaz.gov::2f36d375-db90-4b96-aa01-b8e8f24192bc" providerId="AD" clId="Web-{2C845D18-C6A1-A890-EE19-60A30AE8B93D}" dt="2024-08-16T18:22:15.498" v="27"/>
      <pc:docMkLst>
        <pc:docMk/>
      </pc:docMkLst>
      <pc:sldChg chg="delSp modSp mod modClrScheme delDesignElem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109857222" sldId="256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Gallegos, Ysabella" userId="S::ygallegos@scottsdaleaz.gov::2f36d375-db90-4b96-aa01-b8e8f24192bc" providerId="AD" clId="Web-{2C845D18-C6A1-A890-EE19-60A30AE8B93D}" dt="2024-08-16T18:20:15.558" v="19"/>
          <ac:spMkLst>
            <pc:docMk/>
            <pc:sldMk cId="109857222" sldId="256"/>
            <ac:spMk id="22" creationId="{F7726A94-1EF0-4D91-B7BF-C033E3D6E51B}"/>
          </ac:spMkLst>
        </pc:spChg>
        <pc:spChg chg="del">
          <ac:chgData name="Gallegos, Ysabella" userId="S::ygallegos@scottsdaleaz.gov::2f36d375-db90-4b96-aa01-b8e8f24192bc" providerId="AD" clId="Web-{2C845D18-C6A1-A890-EE19-60A30AE8B93D}" dt="2024-08-16T18:20:15.558" v="19"/>
          <ac:spMkLst>
            <pc:docMk/>
            <pc:sldMk cId="109857222" sldId="256"/>
            <ac:spMk id="24" creationId="{24FB4153-1E3E-4AE9-8306-E8C292894B04}"/>
          </ac:spMkLst>
        </pc:spChg>
        <pc:cxnChg chg="del">
          <ac:chgData name="Gallegos, Ysabella" userId="S::ygallegos@scottsdaleaz.gov::2f36d375-db90-4b96-aa01-b8e8f24192bc" providerId="AD" clId="Web-{2C845D18-C6A1-A890-EE19-60A30AE8B93D}" dt="2024-08-16T18:20:15.558" v="19"/>
          <ac:cxnSpMkLst>
            <pc:docMk/>
            <pc:sldMk cId="109857222" sldId="256"/>
            <ac:cxnSpMk id="23" creationId="{98F0650C-11DF-45E6-8EC2-E3B298F0D80A}"/>
          </ac:cxnSpMkLst>
        </pc:cxn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4052435132" sldId="257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052435132" sldId="257"/>
            <ac:spMk id="2" creationId="{C3466DF0-EA23-5C54-7B5C-A4E03D1C4134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052435132" sldId="257"/>
            <ac:spMk id="3" creationId="{B2B230D5-9FEB-364A-73EA-1F479E19E760}"/>
          </ac:spMkLst>
        </pc:spChg>
      </pc:sldChg>
      <pc:sldChg chg="addSp delSp modSp mod setBg modClrScheme chgLayout">
        <pc:chgData name="Gallegos, Ysabella" userId="S::ygallegos@scottsdaleaz.gov::2f36d375-db90-4b96-aa01-b8e8f24192bc" providerId="AD" clId="Web-{2C845D18-C6A1-A890-EE19-60A30AE8B93D}" dt="2024-08-16T18:22:15.498" v="27"/>
        <pc:sldMkLst>
          <pc:docMk/>
          <pc:sldMk cId="2903247431" sldId="258"/>
        </pc:sldMkLst>
        <pc:spChg chg="mod ord">
          <ac:chgData name="Gallegos, Ysabella" userId="S::ygallegos@scottsdaleaz.gov::2f36d375-db90-4b96-aa01-b8e8f24192bc" providerId="AD" clId="Web-{2C845D18-C6A1-A890-EE19-60A30AE8B93D}" dt="2024-08-16T18:21:17.512" v="25"/>
          <ac:spMkLst>
            <pc:docMk/>
            <pc:sldMk cId="2903247431" sldId="258"/>
            <ac:spMk id="2" creationId="{B882671A-DFBD-0DD2-40DC-04DDD56C83D5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1:17.512" v="25"/>
          <ac:spMkLst>
            <pc:docMk/>
            <pc:sldMk cId="2903247431" sldId="258"/>
            <ac:spMk id="3" creationId="{425838E0-542B-2CBA-458B-33E7252C032E}"/>
          </ac:spMkLst>
        </pc:spChg>
        <pc:spChg chg="mod">
          <ac:chgData name="Gallegos, Ysabella" userId="S::ygallegos@scottsdaleaz.gov::2f36d375-db90-4b96-aa01-b8e8f24192bc" providerId="AD" clId="Web-{2C845D18-C6A1-A890-EE19-60A30AE8B93D}" dt="2024-08-16T18:19:42.792" v="18"/>
          <ac:spMkLst>
            <pc:docMk/>
            <pc:sldMk cId="2903247431" sldId="258"/>
            <ac:spMk id="4" creationId="{86CFFAE8-DB1F-8412-989B-3BF5DB191E10}"/>
          </ac:spMkLst>
        </pc:spChg>
        <pc:picChg chg="add del mod">
          <ac:chgData name="Gallegos, Ysabella" userId="S::ygallegos@scottsdaleaz.gov::2f36d375-db90-4b96-aa01-b8e8f24192bc" providerId="AD" clId="Web-{2C845D18-C6A1-A890-EE19-60A30AE8B93D}" dt="2024-08-16T18:22:15.498" v="27"/>
          <ac:picMkLst>
            <pc:docMk/>
            <pc:sldMk cId="2903247431" sldId="258"/>
            <ac:picMk id="5" creationId="{254645E0-25F7-BDAB-FEA8-ECBDA25E9F6D}"/>
          </ac:picMkLst>
        </pc:pic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973427655" sldId="259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973427655" sldId="259"/>
            <ac:spMk id="2" creationId="{CD1FC207-1600-7075-40CF-C25BD7911176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973427655" sldId="259"/>
            <ac:spMk id="3" creationId="{4C1D34BF-BE7A-CD86-556E-3C262C20CF19}"/>
          </ac:spMkLst>
        </pc:sp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4241781755" sldId="260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241781755" sldId="260"/>
            <ac:spMk id="2" creationId="{69D1752F-86B5-96C9-152A-662FB821CF4F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241781755" sldId="260"/>
            <ac:spMk id="3" creationId="{FCA3BA9F-9A92-730E-64E6-71F845E17916}"/>
          </ac:spMkLst>
        </pc:sp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1124425837" sldId="261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1124425837" sldId="261"/>
            <ac:spMk id="2" creationId="{9F846511-4FB6-7B0E-4B07-2383BF42099F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1124425837" sldId="261"/>
            <ac:spMk id="3" creationId="{329ACE81-B96D-D077-28A5-CE6067D425E8}"/>
          </ac:spMkLst>
        </pc:sp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2727621945" sldId="262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2727621945" sldId="262"/>
            <ac:spMk id="2" creationId="{F40F02CA-AB7F-C5E8-53E7-006CC1B895ED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2727621945" sldId="262"/>
            <ac:spMk id="3" creationId="{BA354573-ACF3-A336-6897-1B4A26253AC9}"/>
          </ac:spMkLst>
        </pc:spChg>
      </pc:sldChg>
      <pc:sldChg chg="delSp modSp mod modClrScheme delDesignElem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4077547127" sldId="264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077547127" sldId="264"/>
            <ac:spMk id="2" creationId="{A5745C85-E302-C66D-1651-BDB96985500E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4077547127" sldId="264"/>
            <ac:spMk id="3" creationId="{10F3F4BE-2901-4896-878B-D991D131D95C}"/>
          </ac:spMkLst>
        </pc:spChg>
        <pc:spChg chg="del">
          <ac:chgData name="Gallegos, Ysabella" userId="S::ygallegos@scottsdaleaz.gov::2f36d375-db90-4b96-aa01-b8e8f24192bc" providerId="AD" clId="Web-{2C845D18-C6A1-A890-EE19-60A30AE8B93D}" dt="2024-08-16T18:20:15.558" v="19"/>
          <ac:spMkLst>
            <pc:docMk/>
            <pc:sldMk cId="4077547127" sldId="264"/>
            <ac:spMk id="28" creationId="{293067CD-13A7-4384-B15E-5D49AF03BBA4}"/>
          </ac:spMkLst>
        </pc:spChg>
        <pc:spChg chg="del">
          <ac:chgData name="Gallegos, Ysabella" userId="S::ygallegos@scottsdaleaz.gov::2f36d375-db90-4b96-aa01-b8e8f24192bc" providerId="AD" clId="Web-{2C845D18-C6A1-A890-EE19-60A30AE8B93D}" dt="2024-08-16T18:20:15.558" v="19"/>
          <ac:spMkLst>
            <pc:docMk/>
            <pc:sldMk cId="4077547127" sldId="264"/>
            <ac:spMk id="29" creationId="{42E9009C-D0E3-46ED-935B-6C1C29650EDC}"/>
          </ac:spMkLst>
        </pc:spChg>
        <pc:picChg chg="mod">
          <ac:chgData name="Gallegos, Ysabella" userId="S::ygallegos@scottsdaleaz.gov::2f36d375-db90-4b96-aa01-b8e8f24192bc" providerId="AD" clId="Web-{2C845D18-C6A1-A890-EE19-60A30AE8B93D}" dt="2024-08-16T18:18:22.399" v="8" actId="14100"/>
          <ac:picMkLst>
            <pc:docMk/>
            <pc:sldMk cId="4077547127" sldId="264"/>
            <ac:picMk id="4" creationId="{D6CBF9CD-1A41-E7B4-1A26-868607D56AE0}"/>
          </ac:picMkLst>
        </pc:picChg>
      </pc:sldChg>
      <pc:sldChg chg="modSp mod modClrScheme chgLayout">
        <pc:chgData name="Gallegos, Ysabella" userId="S::ygallegos@scottsdaleaz.gov::2f36d375-db90-4b96-aa01-b8e8f24192bc" providerId="AD" clId="Web-{2C845D18-C6A1-A890-EE19-60A30AE8B93D}" dt="2024-08-16T18:20:50.715" v="23"/>
        <pc:sldMkLst>
          <pc:docMk/>
          <pc:sldMk cId="2380239927" sldId="265"/>
        </pc:sldMkLst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2380239927" sldId="265"/>
            <ac:spMk id="2" creationId="{BC47E3C4-ABF9-EA01-01C9-8BBB9FB52FA8}"/>
          </ac:spMkLst>
        </pc:spChg>
        <pc:spChg chg="mod ord">
          <ac:chgData name="Gallegos, Ysabella" userId="S::ygallegos@scottsdaleaz.gov::2f36d375-db90-4b96-aa01-b8e8f24192bc" providerId="AD" clId="Web-{2C845D18-C6A1-A890-EE19-60A30AE8B93D}" dt="2024-08-16T18:20:16.558" v="20"/>
          <ac:spMkLst>
            <pc:docMk/>
            <pc:sldMk cId="2380239927" sldId="265"/>
            <ac:spMk id="3" creationId="{75A29299-B940-50F7-FCDD-8FBC43E1E1F2}"/>
          </ac:spMkLst>
        </pc:spChg>
      </pc:sldChg>
      <pc:sldMasterChg chg="del delSldLayout">
        <pc:chgData name="Gallegos, Ysabella" userId="S::ygallegos@scottsdaleaz.gov::2f36d375-db90-4b96-aa01-b8e8f24192bc" providerId="AD" clId="Web-{2C845D18-C6A1-A890-EE19-60A30AE8B93D}" dt="2024-08-16T18:20:15.558" v="19"/>
        <pc:sldMasterMkLst>
          <pc:docMk/>
          <pc:sldMasterMk cId="2525664569" sldId="2147483752"/>
        </pc:sldMasterMkLst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4115031051" sldId="2147483753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3518450755" sldId="2147483754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1705076459" sldId="2147483755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1514265175" sldId="2147483756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3185245935" sldId="2147483757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71363886" sldId="2147483758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2441406959" sldId="2147483759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1742932199" sldId="2147483760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890548864" sldId="2147483761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3848292485" sldId="2147483762"/>
          </pc:sldLayoutMkLst>
        </pc:sldLayoutChg>
        <pc:sldLayoutChg chg="del">
          <pc:chgData name="Gallegos, Ysabella" userId="S::ygallegos@scottsdaleaz.gov::2f36d375-db90-4b96-aa01-b8e8f24192bc" providerId="AD" clId="Web-{2C845D18-C6A1-A890-EE19-60A30AE8B93D}" dt="2024-08-16T18:20:15.558" v="19"/>
          <pc:sldLayoutMkLst>
            <pc:docMk/>
            <pc:sldMasterMk cId="2525664569" sldId="2147483752"/>
            <pc:sldLayoutMk cId="3141512149" sldId="2147483763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2C845D18-C6A1-A890-EE19-60A30AE8B93D}" dt="2024-08-16T18:20:16.558" v="20"/>
        <pc:sldMasterMkLst>
          <pc:docMk/>
          <pc:sldMasterMk cId="4157922686" sldId="2147483764"/>
        </pc:sldMasterMkLst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4161239773" sldId="2147483765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2905970412" sldId="2147483766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482754206" sldId="2147483767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2751128893" sldId="2147483768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996694382" sldId="2147483769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2953867628" sldId="2147483770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3708386984" sldId="2147483771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3143835999" sldId="2147483772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639011822" sldId="2147483773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6399468" sldId="2147483774"/>
          </pc:sldLayoutMkLst>
        </pc:sldLayoutChg>
        <pc:sldLayoutChg chg="add del mod replId">
          <pc:chgData name="Gallegos, Ysabella" userId="S::ygallegos@scottsdaleaz.gov::2f36d375-db90-4b96-aa01-b8e8f24192bc" providerId="AD" clId="Web-{2C845D18-C6A1-A890-EE19-60A30AE8B93D}" dt="2024-08-16T18:20:16.558" v="20"/>
          <pc:sldLayoutMkLst>
            <pc:docMk/>
            <pc:sldMasterMk cId="4157922686" sldId="2147483764"/>
            <pc:sldLayoutMk cId="2701726286" sldId="2147483775"/>
          </pc:sldLayoutMkLst>
        </pc:sldLayoutChg>
      </pc:sldMasterChg>
      <pc:sldMasterChg chg="add mod setBg addSldLayout modSldLayout">
        <pc:chgData name="Gallegos, Ysabella" userId="S::ygallegos@scottsdaleaz.gov::2f36d375-db90-4b96-aa01-b8e8f24192bc" providerId="AD" clId="Web-{2C845D18-C6A1-A890-EE19-60A30AE8B93D}" dt="2024-08-16T18:20:50.715" v="23"/>
        <pc:sldMasterMkLst>
          <pc:docMk/>
          <pc:sldMasterMk cId="3358693921" sldId="2147483776"/>
        </pc:sldMasterMkLst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3616782056" sldId="2147483777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637254882" sldId="2147483778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3580370864" sldId="2147483779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1631998202" sldId="2147483780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2031973811" sldId="2147483781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1160665099" sldId="2147483782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857815706" sldId="2147483783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4054958643" sldId="2147483784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2894341139" sldId="2147483785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3122518283" sldId="2147483786"/>
          </pc:sldLayoutMkLst>
        </pc:sldLayoutChg>
        <pc:sldLayoutChg chg="add mod replId">
          <pc:chgData name="Gallegos, Ysabella" userId="S::ygallegos@scottsdaleaz.gov::2f36d375-db90-4b96-aa01-b8e8f24192bc" providerId="AD" clId="Web-{2C845D18-C6A1-A890-EE19-60A30AE8B93D}" dt="2024-08-16T18:20:50.715" v="23"/>
          <pc:sldLayoutMkLst>
            <pc:docMk/>
            <pc:sldMasterMk cId="3358693921" sldId="2147483776"/>
            <pc:sldLayoutMk cId="207388791" sldId="2147483787"/>
          </pc:sldLayoutMkLst>
        </pc:sldLayoutChg>
      </pc:sldMasterChg>
    </pc:docChg>
  </pc:docChgLst>
  <pc:docChgLst>
    <pc:chgData name="Gallegos, Ysabella" userId="S::ygallegos@scottsdaleaz.gov::2f36d375-db90-4b96-aa01-b8e8f24192bc" providerId="AD" clId="Web-{BA6F11B4-8DB7-B7EE-F3FC-410B25215B07}"/>
    <pc:docChg chg="modSld">
      <pc:chgData name="Gallegos, Ysabella" userId="S::ygallegos@scottsdaleaz.gov::2f36d375-db90-4b96-aa01-b8e8f24192bc" providerId="AD" clId="Web-{BA6F11B4-8DB7-B7EE-F3FC-410B25215B07}" dt="2024-08-16T18:23:08.248" v="5"/>
      <pc:docMkLst>
        <pc:docMk/>
      </pc:docMkLst>
      <pc:sldChg chg="addSp delSp">
        <pc:chgData name="Gallegos, Ysabella" userId="S::ygallegos@scottsdaleaz.gov::2f36d375-db90-4b96-aa01-b8e8f24192bc" providerId="AD" clId="Web-{BA6F11B4-8DB7-B7EE-F3FC-410B25215B07}" dt="2024-08-16T18:23:08.248" v="5"/>
        <pc:sldMkLst>
          <pc:docMk/>
          <pc:sldMk cId="2903247431" sldId="258"/>
        </pc:sldMkLst>
        <pc:spChg chg="add">
          <ac:chgData name="Gallegos, Ysabella" userId="S::ygallegos@scottsdaleaz.gov::2f36d375-db90-4b96-aa01-b8e8f24192bc" providerId="AD" clId="Web-{BA6F11B4-8DB7-B7EE-F3FC-410B25215B07}" dt="2024-08-16T18:22:54.295" v="0"/>
          <ac:spMkLst>
            <pc:docMk/>
            <pc:sldMk cId="2903247431" sldId="258"/>
            <ac:spMk id="5" creationId="{5526BA6E-26F5-DAE2-26B4-18FC3FFFBA6F}"/>
          </ac:spMkLst>
        </pc:spChg>
        <pc:spChg chg="add del">
          <ac:chgData name="Gallegos, Ysabella" userId="S::ygallegos@scottsdaleaz.gov::2f36d375-db90-4b96-aa01-b8e8f24192bc" providerId="AD" clId="Web-{BA6F11B4-8DB7-B7EE-F3FC-410B25215B07}" dt="2024-08-16T18:23:00.920" v="2"/>
          <ac:spMkLst>
            <pc:docMk/>
            <pc:sldMk cId="2903247431" sldId="258"/>
            <ac:spMk id="6" creationId="{B0465809-1026-0759-9790-D2C05AECF549}"/>
          </ac:spMkLst>
        </pc:spChg>
        <pc:spChg chg="add del">
          <ac:chgData name="Gallegos, Ysabella" userId="S::ygallegos@scottsdaleaz.gov::2f36d375-db90-4b96-aa01-b8e8f24192bc" providerId="AD" clId="Web-{BA6F11B4-8DB7-B7EE-F3FC-410B25215B07}" dt="2024-08-16T18:23:05.795" v="4"/>
          <ac:spMkLst>
            <pc:docMk/>
            <pc:sldMk cId="2903247431" sldId="258"/>
            <ac:spMk id="7" creationId="{73F95355-D00B-E4A1-4918-090732999D81}"/>
          </ac:spMkLst>
        </pc:spChg>
        <pc:spChg chg="add">
          <ac:chgData name="Gallegos, Ysabella" userId="S::ygallegos@scottsdaleaz.gov::2f36d375-db90-4b96-aa01-b8e8f24192bc" providerId="AD" clId="Web-{BA6F11B4-8DB7-B7EE-F3FC-410B25215B07}" dt="2024-08-16T18:23:08.248" v="5"/>
          <ac:spMkLst>
            <pc:docMk/>
            <pc:sldMk cId="2903247431" sldId="258"/>
            <ac:spMk id="8" creationId="{C80696F8-F0E5-BDBE-02A1-2BA1DF747256}"/>
          </ac:spMkLst>
        </pc:spChg>
      </pc:sldChg>
    </pc:docChg>
  </pc:docChgLst>
  <pc:docChgLst>
    <pc:chgData name="Gallegos, Ysabella" userId="S::ygallegos@scottsdaleaz.gov::2f36d375-db90-4b96-aa01-b8e8f24192bc" providerId="AD" clId="Web-{287691C7-B6BD-1043-0D18-13B963A8E2D7}"/>
    <pc:docChg chg="addSld delSld modSld">
      <pc:chgData name="Gallegos, Ysabella" userId="S::ygallegos@scottsdaleaz.gov::2f36d375-db90-4b96-aa01-b8e8f24192bc" providerId="AD" clId="Web-{287691C7-B6BD-1043-0D18-13B963A8E2D7}" dt="2024-08-15T22:55:15.705" v="1069" actId="20577"/>
      <pc:docMkLst>
        <pc:docMk/>
      </pc:docMkLst>
      <pc:sldChg chg="addSp delSp modSp mod setBg">
        <pc:chgData name="Gallegos, Ysabella" userId="S::ygallegos@scottsdaleaz.gov::2f36d375-db90-4b96-aa01-b8e8f24192bc" providerId="AD" clId="Web-{287691C7-B6BD-1043-0D18-13B963A8E2D7}" dt="2024-08-15T22:01:35.269" v="458"/>
        <pc:sldMkLst>
          <pc:docMk/>
          <pc:sldMk cId="109857222" sldId="256"/>
        </pc:sldMkLst>
        <pc:spChg chg="mod">
          <ac:chgData name="Gallegos, Ysabella" userId="S::ygallegos@scottsdaleaz.gov::2f36d375-db90-4b96-aa01-b8e8f24192bc" providerId="AD" clId="Web-{287691C7-B6BD-1043-0D18-13B963A8E2D7}" dt="2024-08-15T22:01:35.269" v="45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allegos, Ysabella" userId="S::ygallegos@scottsdaleaz.gov::2f36d375-db90-4b96-aa01-b8e8f24192bc" providerId="AD" clId="Web-{287691C7-B6BD-1043-0D18-13B963A8E2D7}" dt="2024-08-15T22:01:35.269" v="458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1.659" v="455"/>
          <ac:spMkLst>
            <pc:docMk/>
            <pc:sldMk cId="109857222" sldId="256"/>
            <ac:spMk id="9" creationId="{8677094E-F0FE-4EC2-9511-5A411A2E1154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1.659" v="455"/>
          <ac:spMkLst>
            <pc:docMk/>
            <pc:sldMk cId="109857222" sldId="256"/>
            <ac:spMk id="11" creationId="{E0E1ADA3-256B-436F-BB84-15BF272B4BC8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1.659" v="455"/>
          <ac:spMkLst>
            <pc:docMk/>
            <pc:sldMk cId="109857222" sldId="256"/>
            <ac:spMk id="15" creationId="{5C091E65-5627-4CC0-82AA-74A3C89D7CF7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4.816" v="457"/>
          <ac:spMkLst>
            <pc:docMk/>
            <pc:sldMk cId="109857222" sldId="256"/>
            <ac:spMk id="17" creationId="{04BCB9E2-CEA3-4AED-BDAC-BFD45CE9C026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4.816" v="457"/>
          <ac:spMkLst>
            <pc:docMk/>
            <pc:sldMk cId="109857222" sldId="256"/>
            <ac:spMk id="18" creationId="{9E92B39E-F855-499B-BD7E-36BAB93A9737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1:34.816" v="457"/>
          <ac:spMkLst>
            <pc:docMk/>
            <pc:sldMk cId="109857222" sldId="256"/>
            <ac:spMk id="20" creationId="{F294E8CF-7744-4206-9889-C122C30E834C}"/>
          </ac:spMkLst>
        </pc:spChg>
        <pc:spChg chg="add">
          <ac:chgData name="Gallegos, Ysabella" userId="S::ygallegos@scottsdaleaz.gov::2f36d375-db90-4b96-aa01-b8e8f24192bc" providerId="AD" clId="Web-{287691C7-B6BD-1043-0D18-13B963A8E2D7}" dt="2024-08-15T22:01:35.269" v="458"/>
          <ac:spMkLst>
            <pc:docMk/>
            <pc:sldMk cId="109857222" sldId="256"/>
            <ac:spMk id="22" creationId="{F7726A94-1EF0-4D91-B7BF-C033E3D6E51B}"/>
          </ac:spMkLst>
        </pc:spChg>
        <pc:spChg chg="add">
          <ac:chgData name="Gallegos, Ysabella" userId="S::ygallegos@scottsdaleaz.gov::2f36d375-db90-4b96-aa01-b8e8f24192bc" providerId="AD" clId="Web-{287691C7-B6BD-1043-0D18-13B963A8E2D7}" dt="2024-08-15T22:01:35.269" v="458"/>
          <ac:spMkLst>
            <pc:docMk/>
            <pc:sldMk cId="109857222" sldId="256"/>
            <ac:spMk id="24" creationId="{24FB4153-1E3E-4AE9-8306-E8C292894B04}"/>
          </ac:spMkLst>
        </pc:spChg>
        <pc:picChg chg="add mod ord">
          <ac:chgData name="Gallegos, Ysabella" userId="S::ygallegos@scottsdaleaz.gov::2f36d375-db90-4b96-aa01-b8e8f24192bc" providerId="AD" clId="Web-{287691C7-B6BD-1043-0D18-13B963A8E2D7}" dt="2024-08-15T22:01:35.269" v="458"/>
          <ac:picMkLst>
            <pc:docMk/>
            <pc:sldMk cId="109857222" sldId="256"/>
            <ac:picMk id="4" creationId="{C030F99C-5BF5-9D20-753F-89517B83020A}"/>
          </ac:picMkLst>
        </pc:picChg>
        <pc:cxnChg chg="add del">
          <ac:chgData name="Gallegos, Ysabella" userId="S::ygallegos@scottsdaleaz.gov::2f36d375-db90-4b96-aa01-b8e8f24192bc" providerId="AD" clId="Web-{287691C7-B6BD-1043-0D18-13B963A8E2D7}" dt="2024-08-15T22:01:31.659" v="455"/>
          <ac:cxnSpMkLst>
            <pc:docMk/>
            <pc:sldMk cId="109857222" sldId="256"/>
            <ac:cxnSpMk id="13" creationId="{7DDC7D3D-A4F6-4638-B02B-2DBB6C11F5D3}"/>
          </ac:cxnSpMkLst>
        </pc:cxnChg>
        <pc:cxnChg chg="add del">
          <ac:chgData name="Gallegos, Ysabella" userId="S::ygallegos@scottsdaleaz.gov::2f36d375-db90-4b96-aa01-b8e8f24192bc" providerId="AD" clId="Web-{287691C7-B6BD-1043-0D18-13B963A8E2D7}" dt="2024-08-15T22:01:34.816" v="457"/>
          <ac:cxnSpMkLst>
            <pc:docMk/>
            <pc:sldMk cId="109857222" sldId="256"/>
            <ac:cxnSpMk id="19" creationId="{50C72FFD-DD89-412D-B569-F9A0F3A69849}"/>
          </ac:cxnSpMkLst>
        </pc:cxnChg>
        <pc:cxnChg chg="add">
          <ac:chgData name="Gallegos, Ysabella" userId="S::ygallegos@scottsdaleaz.gov::2f36d375-db90-4b96-aa01-b8e8f24192bc" providerId="AD" clId="Web-{287691C7-B6BD-1043-0D18-13B963A8E2D7}" dt="2024-08-15T22:01:35.269" v="458"/>
          <ac:cxnSpMkLst>
            <pc:docMk/>
            <pc:sldMk cId="109857222" sldId="256"/>
            <ac:cxnSpMk id="23" creationId="{98F0650C-11DF-45E6-8EC2-E3B298F0D80A}"/>
          </ac:cxnSpMkLst>
        </pc:cxnChg>
      </pc:sldChg>
      <pc:sldChg chg="addSp delSp modSp mod setBg">
        <pc:chgData name="Gallegos, Ysabella" userId="S::ygallegos@scottsdaleaz.gov::2f36d375-db90-4b96-aa01-b8e8f24192bc" providerId="AD" clId="Web-{287691C7-B6BD-1043-0D18-13B963A8E2D7}" dt="2024-08-15T22:17:38.479" v="498"/>
        <pc:sldMkLst>
          <pc:docMk/>
          <pc:sldMk cId="4052435132" sldId="257"/>
        </pc:sldMkLst>
        <pc:spChg chg="mod">
          <ac:chgData name="Gallegos, Ysabella" userId="S::ygallegos@scottsdaleaz.gov::2f36d375-db90-4b96-aa01-b8e8f24192bc" providerId="AD" clId="Web-{287691C7-B6BD-1043-0D18-13B963A8E2D7}" dt="2024-08-15T22:06:40.120" v="464"/>
          <ac:spMkLst>
            <pc:docMk/>
            <pc:sldMk cId="4052435132" sldId="257"/>
            <ac:spMk id="2" creationId="{C3466DF0-EA23-5C54-7B5C-A4E03D1C4134}"/>
          </ac:spMkLst>
        </pc:spChg>
        <pc:spChg chg="mod ord">
          <ac:chgData name="Gallegos, Ysabella" userId="S::ygallegos@scottsdaleaz.gov::2f36d375-db90-4b96-aa01-b8e8f24192bc" providerId="AD" clId="Web-{287691C7-B6BD-1043-0D18-13B963A8E2D7}" dt="2024-08-15T22:17:38.479" v="498"/>
          <ac:spMkLst>
            <pc:docMk/>
            <pc:sldMk cId="4052435132" sldId="257"/>
            <ac:spMk id="3" creationId="{B2B230D5-9FEB-364A-73EA-1F479E19E760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6:40.120" v="464"/>
          <ac:spMkLst>
            <pc:docMk/>
            <pc:sldMk cId="4052435132" sldId="257"/>
            <ac:spMk id="9" creationId="{E3DC42C2-6B58-404C-B339-2C72808A5BE1}"/>
          </ac:spMkLst>
        </pc:spChg>
        <pc:spChg chg="add del">
          <ac:chgData name="Gallegos, Ysabella" userId="S::ygallegos@scottsdaleaz.gov::2f36d375-db90-4b96-aa01-b8e8f24192bc" providerId="AD" clId="Web-{287691C7-B6BD-1043-0D18-13B963A8E2D7}" dt="2024-08-15T22:06:40.120" v="464"/>
          <ac:spMkLst>
            <pc:docMk/>
            <pc:sldMk cId="4052435132" sldId="257"/>
            <ac:spMk id="11" creationId="{FCF82941-5589-49BF-B6B1-76122B2D0EA6}"/>
          </ac:spMkLst>
        </pc:spChg>
        <pc:picChg chg="add del mod">
          <ac:chgData name="Gallegos, Ysabella" userId="S::ygallegos@scottsdaleaz.gov::2f36d375-db90-4b96-aa01-b8e8f24192bc" providerId="AD" clId="Web-{287691C7-B6BD-1043-0D18-13B963A8E2D7}" dt="2024-08-15T22:09:16.952" v="493"/>
          <ac:picMkLst>
            <pc:docMk/>
            <pc:sldMk cId="4052435132" sldId="257"/>
            <ac:picMk id="4" creationId="{05C38B17-F032-2D78-2A81-9FFAD28F938E}"/>
          </ac:picMkLst>
        </pc:picChg>
        <pc:picChg chg="add del mod">
          <ac:chgData name="Gallegos, Ysabella" userId="S::ygallegos@scottsdaleaz.gov::2f36d375-db90-4b96-aa01-b8e8f24192bc" providerId="AD" clId="Web-{287691C7-B6BD-1043-0D18-13B963A8E2D7}" dt="2024-08-15T22:17:20.447" v="496"/>
          <ac:picMkLst>
            <pc:docMk/>
            <pc:sldMk cId="4052435132" sldId="257"/>
            <ac:picMk id="5" creationId="{2AAD5557-7D56-F071-E186-3AFCC5C8A1E5}"/>
          </ac:picMkLst>
        </pc:picChg>
        <pc:picChg chg="add mod">
          <ac:chgData name="Gallegos, Ysabella" userId="S::ygallegos@scottsdaleaz.gov::2f36d375-db90-4b96-aa01-b8e8f24192bc" providerId="AD" clId="Web-{287691C7-B6BD-1043-0D18-13B963A8E2D7}" dt="2024-08-15T22:17:38.479" v="498"/>
          <ac:picMkLst>
            <pc:docMk/>
            <pc:sldMk cId="4052435132" sldId="257"/>
            <ac:picMk id="6" creationId="{B2E2E550-FEA7-3D00-A9A3-9A1AF387A111}"/>
          </ac:picMkLst>
        </pc:picChg>
      </pc:sldChg>
      <pc:sldChg chg="addSp delSp modSp">
        <pc:chgData name="Gallegos, Ysabella" userId="S::ygallegos@scottsdaleaz.gov::2f36d375-db90-4b96-aa01-b8e8f24192bc" providerId="AD" clId="Web-{287691C7-B6BD-1043-0D18-13B963A8E2D7}" dt="2024-08-15T22:01:00.487" v="452"/>
        <pc:sldMkLst>
          <pc:docMk/>
          <pc:sldMk cId="2903247431" sldId="258"/>
        </pc:sldMkLst>
        <pc:spChg chg="mod">
          <ac:chgData name="Gallegos, Ysabella" userId="S::ygallegos@scottsdaleaz.gov::2f36d375-db90-4b96-aa01-b8e8f24192bc" providerId="AD" clId="Web-{287691C7-B6BD-1043-0D18-13B963A8E2D7}" dt="2024-08-15T21:53:17.991" v="430" actId="20577"/>
          <ac:spMkLst>
            <pc:docMk/>
            <pc:sldMk cId="2903247431" sldId="258"/>
            <ac:spMk id="3" creationId="{425838E0-542B-2CBA-458B-33E7252C032E}"/>
          </ac:spMkLst>
        </pc:spChg>
        <pc:spChg chg="add mod">
          <ac:chgData name="Gallegos, Ysabella" userId="S::ygallegos@scottsdaleaz.gov::2f36d375-db90-4b96-aa01-b8e8f24192bc" providerId="AD" clId="Web-{287691C7-B6BD-1043-0D18-13B963A8E2D7}" dt="2024-08-15T21:52:09.693" v="421" actId="20577"/>
          <ac:spMkLst>
            <pc:docMk/>
            <pc:sldMk cId="2903247431" sldId="258"/>
            <ac:spMk id="4" creationId="{86CFFAE8-DB1F-8412-989B-3BF5DB191E10}"/>
          </ac:spMkLst>
        </pc:spChg>
        <pc:picChg chg="add del mod">
          <ac:chgData name="Gallegos, Ysabella" userId="S::ygallegos@scottsdaleaz.gov::2f36d375-db90-4b96-aa01-b8e8f24192bc" providerId="AD" clId="Web-{287691C7-B6BD-1043-0D18-13B963A8E2D7}" dt="2024-08-15T21:58:34.483" v="437"/>
          <ac:picMkLst>
            <pc:docMk/>
            <pc:sldMk cId="2903247431" sldId="258"/>
            <ac:picMk id="5" creationId="{09729BBF-B995-0804-20C6-9B649F5FFA29}"/>
          </ac:picMkLst>
        </pc:picChg>
        <pc:picChg chg="add del mod">
          <ac:chgData name="Gallegos, Ysabella" userId="S::ygallegos@scottsdaleaz.gov::2f36d375-db90-4b96-aa01-b8e8f24192bc" providerId="AD" clId="Web-{287691C7-B6BD-1043-0D18-13B963A8E2D7}" dt="2024-08-15T21:58:49.937" v="439"/>
          <ac:picMkLst>
            <pc:docMk/>
            <pc:sldMk cId="2903247431" sldId="258"/>
            <ac:picMk id="6" creationId="{FAB154D2-E4C8-B08E-F11C-C5402D73E966}"/>
          </ac:picMkLst>
        </pc:picChg>
        <pc:picChg chg="add del mod">
          <ac:chgData name="Gallegos, Ysabella" userId="S::ygallegos@scottsdaleaz.gov::2f36d375-db90-4b96-aa01-b8e8f24192bc" providerId="AD" clId="Web-{287691C7-B6BD-1043-0D18-13B963A8E2D7}" dt="2024-08-15T21:59:51.282" v="442"/>
          <ac:picMkLst>
            <pc:docMk/>
            <pc:sldMk cId="2903247431" sldId="258"/>
            <ac:picMk id="7" creationId="{87CC585F-2D84-4C02-2E5F-6478D73177FB}"/>
          </ac:picMkLst>
        </pc:picChg>
        <pc:picChg chg="add del mod">
          <ac:chgData name="Gallegos, Ysabella" userId="S::ygallegos@scottsdaleaz.gov::2f36d375-db90-4b96-aa01-b8e8f24192bc" providerId="AD" clId="Web-{287691C7-B6BD-1043-0D18-13B963A8E2D7}" dt="2024-08-15T22:00:24.689" v="446"/>
          <ac:picMkLst>
            <pc:docMk/>
            <pc:sldMk cId="2903247431" sldId="258"/>
            <ac:picMk id="8" creationId="{FEC361EC-F53F-ADF7-CE7A-1874964FB1AF}"/>
          </ac:picMkLst>
        </pc:picChg>
        <pc:picChg chg="add del mod ord">
          <ac:chgData name="Gallegos, Ysabella" userId="S::ygallegos@scottsdaleaz.gov::2f36d375-db90-4b96-aa01-b8e8f24192bc" providerId="AD" clId="Web-{287691C7-B6BD-1043-0D18-13B963A8E2D7}" dt="2024-08-15T22:01:00.487" v="452"/>
          <ac:picMkLst>
            <pc:docMk/>
            <pc:sldMk cId="2903247431" sldId="258"/>
            <ac:picMk id="9" creationId="{2FD83863-6F52-3684-A261-36516BBDAF59}"/>
          </ac:picMkLst>
        </pc:picChg>
      </pc:sldChg>
      <pc:sldChg chg="addSp delSp modSp">
        <pc:chgData name="Gallegos, Ysabella" userId="S::ygallegos@scottsdaleaz.gov::2f36d375-db90-4b96-aa01-b8e8f24192bc" providerId="AD" clId="Web-{287691C7-B6BD-1043-0D18-13B963A8E2D7}" dt="2024-08-15T22:32:35.657" v="679" actId="14100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287691C7-B6BD-1043-0D18-13B963A8E2D7}" dt="2024-08-15T22:28:22.166" v="631" actId="14100"/>
          <ac:spMkLst>
            <pc:docMk/>
            <pc:sldMk cId="973427655" sldId="259"/>
            <ac:spMk id="2" creationId="{CD1FC207-1600-7075-40CF-C25BD7911176}"/>
          </ac:spMkLst>
        </pc:spChg>
        <pc:spChg chg="mod">
          <ac:chgData name="Gallegos, Ysabella" userId="S::ygallegos@scottsdaleaz.gov::2f36d375-db90-4b96-aa01-b8e8f24192bc" providerId="AD" clId="Web-{287691C7-B6BD-1043-0D18-13B963A8E2D7}" dt="2024-08-15T22:32:05.562" v="676" actId="20577"/>
          <ac:spMkLst>
            <pc:docMk/>
            <pc:sldMk cId="973427655" sldId="259"/>
            <ac:spMk id="3" creationId="{4C1D34BF-BE7A-CD86-556E-3C262C20CF19}"/>
          </ac:spMkLst>
        </pc:spChg>
        <pc:picChg chg="add del mod">
          <ac:chgData name="Gallegos, Ysabella" userId="S::ygallegos@scottsdaleaz.gov::2f36d375-db90-4b96-aa01-b8e8f24192bc" providerId="AD" clId="Web-{287691C7-B6BD-1043-0D18-13B963A8E2D7}" dt="2024-08-15T22:28:15.385" v="630"/>
          <ac:picMkLst>
            <pc:docMk/>
            <pc:sldMk cId="973427655" sldId="259"/>
            <ac:picMk id="4" creationId="{433824F3-3485-5895-337E-2AA1FE22BF23}"/>
          </ac:picMkLst>
        </pc:picChg>
        <pc:picChg chg="add mod">
          <ac:chgData name="Gallegos, Ysabella" userId="S::ygallegos@scottsdaleaz.gov::2f36d375-db90-4b96-aa01-b8e8f24192bc" providerId="AD" clId="Web-{287691C7-B6BD-1043-0D18-13B963A8E2D7}" dt="2024-08-15T22:32:35.657" v="679" actId="14100"/>
          <ac:picMkLst>
            <pc:docMk/>
            <pc:sldMk cId="973427655" sldId="259"/>
            <ac:picMk id="5" creationId="{5F329F2E-93CA-1065-9E54-EAAD1C21F68F}"/>
          </ac:picMkLst>
        </pc:picChg>
      </pc:sldChg>
      <pc:sldChg chg="modSp">
        <pc:chgData name="Gallegos, Ysabella" userId="S::ygallegos@scottsdaleaz.gov::2f36d375-db90-4b96-aa01-b8e8f24192bc" providerId="AD" clId="Web-{287691C7-B6BD-1043-0D18-13B963A8E2D7}" dt="2024-08-15T22:54:18.750" v="1055" actId="14100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287691C7-B6BD-1043-0D18-13B963A8E2D7}" dt="2024-08-15T22:54:18.750" v="1055" actId="14100"/>
          <ac:spMkLst>
            <pc:docMk/>
            <pc:sldMk cId="4241781755" sldId="260"/>
            <ac:spMk id="3" creationId="{FCA3BA9F-9A92-730E-64E6-71F845E17916}"/>
          </ac:spMkLst>
        </pc:spChg>
      </pc:sldChg>
      <pc:sldChg chg="modSp">
        <pc:chgData name="Gallegos, Ysabella" userId="S::ygallegos@scottsdaleaz.gov::2f36d375-db90-4b96-aa01-b8e8f24192bc" providerId="AD" clId="Web-{287691C7-B6BD-1043-0D18-13B963A8E2D7}" dt="2024-08-15T22:55:15.705" v="1069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287691C7-B6BD-1043-0D18-13B963A8E2D7}" dt="2024-08-15T22:55:15.705" v="1069" actId="20577"/>
          <ac:spMkLst>
            <pc:docMk/>
            <pc:sldMk cId="1124425837" sldId="261"/>
            <ac:spMk id="2" creationId="{9F846511-4FB6-7B0E-4B07-2383BF42099F}"/>
          </ac:spMkLst>
        </pc:spChg>
        <pc:spChg chg="mod">
          <ac:chgData name="Gallegos, Ysabella" userId="S::ygallegos@scottsdaleaz.gov::2f36d375-db90-4b96-aa01-b8e8f24192bc" providerId="AD" clId="Web-{287691C7-B6BD-1043-0D18-13B963A8E2D7}" dt="2024-08-15T22:37:20.040" v="763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addSp modSp">
        <pc:chgData name="Gallegos, Ysabella" userId="S::ygallegos@scottsdaleaz.gov::2f36d375-db90-4b96-aa01-b8e8f24192bc" providerId="AD" clId="Web-{287691C7-B6BD-1043-0D18-13B963A8E2D7}" dt="2024-08-15T22:55:04.532" v="1067" actId="20577"/>
        <pc:sldMkLst>
          <pc:docMk/>
          <pc:sldMk cId="2727621945" sldId="262"/>
        </pc:sldMkLst>
        <pc:spChg chg="add mod">
          <ac:chgData name="Gallegos, Ysabella" userId="S::ygallegos@scottsdaleaz.gov::2f36d375-db90-4b96-aa01-b8e8f24192bc" providerId="AD" clId="Web-{287691C7-B6BD-1043-0D18-13B963A8E2D7}" dt="2024-08-15T22:55:04.532" v="1067" actId="20577"/>
          <ac:spMkLst>
            <pc:docMk/>
            <pc:sldMk cId="2727621945" sldId="262"/>
            <ac:spMk id="4" creationId="{70564FF9-8650-A431-58BE-AC064F390C2C}"/>
          </ac:spMkLst>
        </pc:spChg>
      </pc:sldChg>
      <pc:sldChg chg="del">
        <pc:chgData name="Gallegos, Ysabella" userId="S::ygallegos@scottsdaleaz.gov::2f36d375-db90-4b96-aa01-b8e8f24192bc" providerId="AD" clId="Web-{287691C7-B6BD-1043-0D18-13B963A8E2D7}" dt="2024-08-15T22:37:58.164" v="779"/>
        <pc:sldMkLst>
          <pc:docMk/>
          <pc:sldMk cId="1008754170" sldId="263"/>
        </pc:sldMkLst>
      </pc:sldChg>
      <pc:sldChg chg="modSp new">
        <pc:chgData name="Gallegos, Ysabella" userId="S::ygallegos@scottsdaleaz.gov::2f36d375-db90-4b96-aa01-b8e8f24192bc" providerId="AD" clId="Web-{287691C7-B6BD-1043-0D18-13B963A8E2D7}" dt="2024-08-15T22:37:52.742" v="778" actId="20577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287691C7-B6BD-1043-0D18-13B963A8E2D7}" dt="2024-08-15T22:37:52.742" v="778" actId="20577"/>
          <ac:spMkLst>
            <pc:docMk/>
            <pc:sldMk cId="2380239927" sldId="265"/>
            <ac:spMk id="2" creationId="{BC47E3C4-ABF9-EA01-01C9-8BBB9FB52FA8}"/>
          </ac:spMkLst>
        </pc:spChg>
      </pc:sldChg>
      <pc:sldChg chg="new del">
        <pc:chgData name="Gallegos, Ysabella" userId="S::ygallegos@scottsdaleaz.gov::2f36d375-db90-4b96-aa01-b8e8f24192bc" providerId="AD" clId="Web-{287691C7-B6BD-1043-0D18-13B963A8E2D7}" dt="2024-08-15T22:27:12.618" v="619"/>
        <pc:sldMkLst>
          <pc:docMk/>
          <pc:sldMk cId="3977633857" sldId="265"/>
        </pc:sldMkLst>
      </pc:sldChg>
    </pc:docChg>
  </pc:docChgLst>
  <pc:docChgLst>
    <pc:chgData name="Gallegos, Ysabella" userId="S::ygallegos@scottsdaleaz.gov::2f36d375-db90-4b96-aa01-b8e8f24192bc" providerId="AD" clId="Web-{5907633F-A0FF-E740-E4FB-DF5213EFA042}"/>
    <pc:docChg chg="modSld">
      <pc:chgData name="Gallegos, Ysabella" userId="S::ygallegos@scottsdaleaz.gov::2f36d375-db90-4b96-aa01-b8e8f24192bc" providerId="AD" clId="Web-{5907633F-A0FF-E740-E4FB-DF5213EFA042}" dt="2024-11-04T16:39:10.288" v="56" actId="1076"/>
      <pc:docMkLst>
        <pc:docMk/>
      </pc:docMkLst>
      <pc:sldChg chg="modSp">
        <pc:chgData name="Gallegos, Ysabella" userId="S::ygallegos@scottsdaleaz.gov::2f36d375-db90-4b96-aa01-b8e8f24192bc" providerId="AD" clId="Web-{5907633F-A0FF-E740-E4FB-DF5213EFA042}" dt="2024-11-04T16:38:57.506" v="55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5907633F-A0FF-E740-E4FB-DF5213EFA042}" dt="2024-11-04T16:38:57.506" v="55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modSp">
        <pc:chgData name="Gallegos, Ysabella" userId="S::ygallegos@scottsdaleaz.gov::2f36d375-db90-4b96-aa01-b8e8f24192bc" providerId="AD" clId="Web-{5907633F-A0FF-E740-E4FB-DF5213EFA042}" dt="2024-11-04T16:39:10.288" v="56" actId="1076"/>
        <pc:sldMkLst>
          <pc:docMk/>
          <pc:sldMk cId="2727621945" sldId="262"/>
        </pc:sldMkLst>
        <pc:spChg chg="mod">
          <ac:chgData name="Gallegos, Ysabella" userId="S::ygallegos@scottsdaleaz.gov::2f36d375-db90-4b96-aa01-b8e8f24192bc" providerId="AD" clId="Web-{5907633F-A0FF-E740-E4FB-DF5213EFA042}" dt="2024-11-04T16:39:10.288" v="56" actId="1076"/>
          <ac:spMkLst>
            <pc:docMk/>
            <pc:sldMk cId="2727621945" sldId="262"/>
            <ac:spMk id="3" creationId="{BA354573-ACF3-A336-6897-1B4A26253AC9}"/>
          </ac:spMkLst>
        </pc:spChg>
      </pc:sldChg>
    </pc:docChg>
  </pc:docChgLst>
  <pc:docChgLst>
    <pc:chgData name="Gallegos, Ysabella" userId="S::ygallegos@scottsdaleaz.gov::2f36d375-db90-4b96-aa01-b8e8f24192bc" providerId="AD" clId="Web-{2F6A0A15-70CD-7B20-74BB-5016CEE62C75}"/>
    <pc:docChg chg="modSld">
      <pc:chgData name="Gallegos, Ysabella" userId="S::ygallegos@scottsdaleaz.gov::2f36d375-db90-4b96-aa01-b8e8f24192bc" providerId="AD" clId="Web-{2F6A0A15-70CD-7B20-74BB-5016CEE62C75}" dt="2024-08-16T20:58:02.322" v="633" actId="1076"/>
      <pc:docMkLst>
        <pc:docMk/>
      </pc:docMkLst>
      <pc:sldChg chg="modSp">
        <pc:chgData name="Gallegos, Ysabella" userId="S::ygallegos@scottsdaleaz.gov::2f36d375-db90-4b96-aa01-b8e8f24192bc" providerId="AD" clId="Web-{2F6A0A15-70CD-7B20-74BB-5016CEE62C75}" dt="2024-08-16T19:03:49.090" v="0" actId="20577"/>
        <pc:sldMkLst>
          <pc:docMk/>
          <pc:sldMk cId="109857222" sldId="256"/>
        </pc:sldMkLst>
        <pc:spChg chg="mod">
          <ac:chgData name="Gallegos, Ysabella" userId="S::ygallegos@scottsdaleaz.gov::2f36d375-db90-4b96-aa01-b8e8f24192bc" providerId="AD" clId="Web-{2F6A0A15-70CD-7B20-74BB-5016CEE62C75}" dt="2024-08-16T19:03:49.090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Gallegos, Ysabella" userId="S::ygallegos@scottsdaleaz.gov::2f36d375-db90-4b96-aa01-b8e8f24192bc" providerId="AD" clId="Web-{2F6A0A15-70CD-7B20-74BB-5016CEE62C75}" dt="2024-08-16T19:57:21.610" v="167" actId="1076"/>
        <pc:sldMkLst>
          <pc:docMk/>
          <pc:sldMk cId="4052435132" sldId="257"/>
        </pc:sldMkLst>
        <pc:spChg chg="mod">
          <ac:chgData name="Gallegos, Ysabella" userId="S::ygallegos@scottsdaleaz.gov::2f36d375-db90-4b96-aa01-b8e8f24192bc" providerId="AD" clId="Web-{2F6A0A15-70CD-7B20-74BB-5016CEE62C75}" dt="2024-08-16T19:57:21.610" v="167" actId="1076"/>
          <ac:spMkLst>
            <pc:docMk/>
            <pc:sldMk cId="4052435132" sldId="257"/>
            <ac:spMk id="3" creationId="{B2B230D5-9FEB-364A-73EA-1F479E19E760}"/>
          </ac:spMkLst>
        </pc:spChg>
      </pc:sldChg>
      <pc:sldChg chg="addSp modSp">
        <pc:chgData name="Gallegos, Ysabella" userId="S::ygallegos@scottsdaleaz.gov::2f36d375-db90-4b96-aa01-b8e8f24192bc" providerId="AD" clId="Web-{2F6A0A15-70CD-7B20-74BB-5016CEE62C75}" dt="2024-08-16T20:56:14.461" v="628" actId="1076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2F6A0A15-70CD-7B20-74BB-5016CEE62C75}" dt="2024-08-16T20:19:58.892" v="382" actId="14100"/>
          <ac:spMkLst>
            <pc:docMk/>
            <pc:sldMk cId="973427655" sldId="259"/>
            <ac:spMk id="2" creationId="{CD1FC207-1600-7075-40CF-C25BD7911176}"/>
          </ac:spMkLst>
        </pc:spChg>
        <pc:spChg chg="mod">
          <ac:chgData name="Gallegos, Ysabella" userId="S::ygallegos@scottsdaleaz.gov::2f36d375-db90-4b96-aa01-b8e8f24192bc" providerId="AD" clId="Web-{2F6A0A15-70CD-7B20-74BB-5016CEE62C75}" dt="2024-08-16T20:26:21.308" v="384" actId="1076"/>
          <ac:spMkLst>
            <pc:docMk/>
            <pc:sldMk cId="973427655" sldId="259"/>
            <ac:spMk id="3" creationId="{4C1D34BF-BE7A-CD86-556E-3C262C20CF19}"/>
          </ac:spMkLst>
        </pc:spChg>
        <pc:spChg chg="add mod">
          <ac:chgData name="Gallegos, Ysabella" userId="S::ygallegos@scottsdaleaz.gov::2f36d375-db90-4b96-aa01-b8e8f24192bc" providerId="AD" clId="Web-{2F6A0A15-70CD-7B20-74BB-5016CEE62C75}" dt="2024-08-16T20:56:14.461" v="628" actId="1076"/>
          <ac:spMkLst>
            <pc:docMk/>
            <pc:sldMk cId="973427655" sldId="259"/>
            <ac:spMk id="4" creationId="{86F062D3-055D-05C2-87F5-8279D0BD8EE2}"/>
          </ac:spMkLst>
        </pc:spChg>
      </pc:sldChg>
      <pc:sldChg chg="addSp delSp modSp">
        <pc:chgData name="Gallegos, Ysabella" userId="S::ygallegos@scottsdaleaz.gov::2f36d375-db90-4b96-aa01-b8e8f24192bc" providerId="AD" clId="Web-{2F6A0A15-70CD-7B20-74BB-5016CEE62C75}" dt="2024-08-16T20:58:02.322" v="633" actId="1076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2F6A0A15-70CD-7B20-74BB-5016CEE62C75}" dt="2024-08-16T20:58:02.322" v="633" actId="1076"/>
          <ac:spMkLst>
            <pc:docMk/>
            <pc:sldMk cId="4241781755" sldId="260"/>
            <ac:spMk id="3" creationId="{FCA3BA9F-9A92-730E-64E6-71F845E17916}"/>
          </ac:spMkLst>
        </pc:spChg>
        <pc:spChg chg="add del mod">
          <ac:chgData name="Gallegos, Ysabella" userId="S::ygallegos@scottsdaleaz.gov::2f36d375-db90-4b96-aa01-b8e8f24192bc" providerId="AD" clId="Web-{2F6A0A15-70CD-7B20-74BB-5016CEE62C75}" dt="2024-08-16T20:54:56.602" v="612"/>
          <ac:spMkLst>
            <pc:docMk/>
            <pc:sldMk cId="4241781755" sldId="260"/>
            <ac:spMk id="4" creationId="{D3E704C1-A56E-5374-7A55-047E402116DA}"/>
          </ac:spMkLst>
        </pc:spChg>
        <pc:picChg chg="add mod">
          <ac:chgData name="Gallegos, Ysabella" userId="S::ygallegos@scottsdaleaz.gov::2f36d375-db90-4b96-aa01-b8e8f24192bc" providerId="AD" clId="Web-{2F6A0A15-70CD-7B20-74BB-5016CEE62C75}" dt="2024-08-16T20:57:13.681" v="631" actId="14100"/>
          <ac:picMkLst>
            <pc:docMk/>
            <pc:sldMk cId="4241781755" sldId="260"/>
            <ac:picMk id="5" creationId="{9A1E9394-4220-FE4D-6BF4-DE68AB38F749}"/>
          </ac:picMkLst>
        </pc:picChg>
      </pc:sldChg>
      <pc:sldChg chg="modSp">
        <pc:chgData name="Gallegos, Ysabella" userId="S::ygallegos@scottsdaleaz.gov::2f36d375-db90-4b96-aa01-b8e8f24192bc" providerId="AD" clId="Web-{2F6A0A15-70CD-7B20-74BB-5016CEE62C75}" dt="2024-08-16T20:19:45.048" v="381" actId="1076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2F6A0A15-70CD-7B20-74BB-5016CEE62C75}" dt="2024-08-16T20:19:45.048" v="381" actId="1076"/>
          <ac:spMkLst>
            <pc:docMk/>
            <pc:sldMk cId="1124425837" sldId="261"/>
            <ac:spMk id="3" creationId="{329ACE81-B96D-D077-28A5-CE6067D425E8}"/>
          </ac:spMkLst>
        </pc:spChg>
      </pc:sldChg>
      <pc:sldChg chg="modSp mod setBg">
        <pc:chgData name="Gallegos, Ysabella" userId="S::ygallegos@scottsdaleaz.gov::2f36d375-db90-4b96-aa01-b8e8f24192bc" providerId="AD" clId="Web-{2F6A0A15-70CD-7B20-74BB-5016CEE62C75}" dt="2024-08-16T20:10:13.581" v="262" actId="20577"/>
        <pc:sldMkLst>
          <pc:docMk/>
          <pc:sldMk cId="2081639357" sldId="266"/>
        </pc:sldMkLst>
        <pc:spChg chg="mod">
          <ac:chgData name="Gallegos, Ysabella" userId="S::ygallegos@scottsdaleaz.gov::2f36d375-db90-4b96-aa01-b8e8f24192bc" providerId="AD" clId="Web-{2F6A0A15-70CD-7B20-74BB-5016CEE62C75}" dt="2024-08-16T19:13:41.448" v="12" actId="1076"/>
          <ac:spMkLst>
            <pc:docMk/>
            <pc:sldMk cId="2081639357" sldId="266"/>
            <ac:spMk id="2" creationId="{69D1752F-86B5-96C9-152A-662FB821CF4F}"/>
          </ac:spMkLst>
        </pc:spChg>
        <pc:spChg chg="mod">
          <ac:chgData name="Gallegos, Ysabella" userId="S::ygallegos@scottsdaleaz.gov::2f36d375-db90-4b96-aa01-b8e8f24192bc" providerId="AD" clId="Web-{2F6A0A15-70CD-7B20-74BB-5016CEE62C75}" dt="2024-08-16T20:09:00.298" v="219" actId="20577"/>
          <ac:spMkLst>
            <pc:docMk/>
            <pc:sldMk cId="2081639357" sldId="266"/>
            <ac:spMk id="3" creationId="{FCA3BA9F-9A92-730E-64E6-71F845E17916}"/>
          </ac:spMkLst>
        </pc:spChg>
        <pc:spChg chg="mod">
          <ac:chgData name="Gallegos, Ysabella" userId="S::ygallegos@scottsdaleaz.gov::2f36d375-db90-4b96-aa01-b8e8f24192bc" providerId="AD" clId="Web-{2F6A0A15-70CD-7B20-74BB-5016CEE62C75}" dt="2024-08-16T20:10:13.581" v="262" actId="20577"/>
          <ac:spMkLst>
            <pc:docMk/>
            <pc:sldMk cId="2081639357" sldId="266"/>
            <ac:spMk id="9" creationId="{813B7459-F664-8299-B1FE-B339CC9C7A73}"/>
          </ac:spMkLst>
        </pc:spChg>
        <pc:picChg chg="mod">
          <ac:chgData name="Gallegos, Ysabella" userId="S::ygallegos@scottsdaleaz.gov::2f36d375-db90-4b96-aa01-b8e8f24192bc" providerId="AD" clId="Web-{2F6A0A15-70CD-7B20-74BB-5016CEE62C75}" dt="2024-08-16T19:19:57.426" v="88" actId="1076"/>
          <ac:picMkLst>
            <pc:docMk/>
            <pc:sldMk cId="2081639357" sldId="266"/>
            <ac:picMk id="13" creationId="{B02CDD32-0A5A-A37F-AD40-461E7FD675D4}"/>
          </ac:picMkLst>
        </pc:picChg>
      </pc:sldChg>
    </pc:docChg>
  </pc:docChgLst>
  <pc:docChgLst>
    <pc:chgData name="Gallegos, Ysabella" userId="S::ygallegos@scottsdaleaz.gov::2f36d375-db90-4b96-aa01-b8e8f24192bc" providerId="AD" clId="Web-{1C698545-0354-1226-4B01-789B5B651321}"/>
    <pc:docChg chg="modSld">
      <pc:chgData name="Gallegos, Ysabella" userId="S::ygallegos@scottsdaleaz.gov::2f36d375-db90-4b96-aa01-b8e8f24192bc" providerId="AD" clId="Web-{1C698545-0354-1226-4B01-789B5B651321}" dt="2024-09-11T19:39:44.867" v="18" actId="20577"/>
      <pc:docMkLst>
        <pc:docMk/>
      </pc:docMkLst>
      <pc:sldChg chg="modSp">
        <pc:chgData name="Gallegos, Ysabella" userId="S::ygallegos@scottsdaleaz.gov::2f36d375-db90-4b96-aa01-b8e8f24192bc" providerId="AD" clId="Web-{1C698545-0354-1226-4B01-789B5B651321}" dt="2024-09-11T19:39:44.867" v="18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1C698545-0354-1226-4B01-789B5B651321}" dt="2024-09-11T19:39:44.867" v="18" actId="20577"/>
          <ac:spMkLst>
            <pc:docMk/>
            <pc:sldMk cId="1124425837" sldId="261"/>
            <ac:spMk id="3" creationId="{329ACE81-B96D-D077-28A5-CE6067D425E8}"/>
          </ac:spMkLst>
        </pc:spChg>
      </pc:sldChg>
    </pc:docChg>
  </pc:docChgLst>
  <pc:docChgLst>
    <pc:chgData name="Gallegos, Ysabella" userId="S::ygallegos@scottsdaleaz.gov::2f36d375-db90-4b96-aa01-b8e8f24192bc" providerId="AD" clId="Web-{98D98197-FF75-3DE1-EAE0-CFC176804C1A}"/>
    <pc:docChg chg="modSld">
      <pc:chgData name="Gallegos, Ysabella" userId="S::ygallegos@scottsdaleaz.gov::2f36d375-db90-4b96-aa01-b8e8f24192bc" providerId="AD" clId="Web-{98D98197-FF75-3DE1-EAE0-CFC176804C1A}" dt="2024-08-16T18:16:44.508" v="590"/>
      <pc:docMkLst>
        <pc:docMk/>
      </pc:docMkLst>
      <pc:sldChg chg="modSp">
        <pc:chgData name="Gallegos, Ysabella" userId="S::ygallegos@scottsdaleaz.gov::2f36d375-db90-4b96-aa01-b8e8f24192bc" providerId="AD" clId="Web-{98D98197-FF75-3DE1-EAE0-CFC176804C1A}" dt="2024-08-16T18:09:56.046" v="536" actId="20577"/>
        <pc:sldMkLst>
          <pc:docMk/>
          <pc:sldMk cId="4052435132" sldId="257"/>
        </pc:sldMkLst>
        <pc:spChg chg="mod">
          <ac:chgData name="Gallegos, Ysabella" userId="S::ygallegos@scottsdaleaz.gov::2f36d375-db90-4b96-aa01-b8e8f24192bc" providerId="AD" clId="Web-{98D98197-FF75-3DE1-EAE0-CFC176804C1A}" dt="2024-08-16T18:09:56.046" v="536" actId="20577"/>
          <ac:spMkLst>
            <pc:docMk/>
            <pc:sldMk cId="4052435132" sldId="257"/>
            <ac:spMk id="3" creationId="{B2B230D5-9FEB-364A-73EA-1F479E19E760}"/>
          </ac:spMkLst>
        </pc:spChg>
      </pc:sldChg>
      <pc:sldChg chg="addSp delSp modSp">
        <pc:chgData name="Gallegos, Ysabella" userId="S::ygallegos@scottsdaleaz.gov::2f36d375-db90-4b96-aa01-b8e8f24192bc" providerId="AD" clId="Web-{98D98197-FF75-3DE1-EAE0-CFC176804C1A}" dt="2024-08-16T18:15:14.834" v="575"/>
        <pc:sldMkLst>
          <pc:docMk/>
          <pc:sldMk cId="2903247431" sldId="258"/>
        </pc:sldMkLst>
        <pc:spChg chg="mod">
          <ac:chgData name="Gallegos, Ysabella" userId="S::ygallegos@scottsdaleaz.gov::2f36d375-db90-4b96-aa01-b8e8f24192bc" providerId="AD" clId="Web-{98D98197-FF75-3DE1-EAE0-CFC176804C1A}" dt="2024-08-16T18:13:24.160" v="549" actId="14100"/>
          <ac:spMkLst>
            <pc:docMk/>
            <pc:sldMk cId="2903247431" sldId="258"/>
            <ac:spMk id="2" creationId="{B882671A-DFBD-0DD2-40DC-04DDD56C83D5}"/>
          </ac:spMkLst>
        </pc:spChg>
        <pc:spChg chg="mod">
          <ac:chgData name="Gallegos, Ysabella" userId="S::ygallegos@scottsdaleaz.gov::2f36d375-db90-4b96-aa01-b8e8f24192bc" providerId="AD" clId="Web-{98D98197-FF75-3DE1-EAE0-CFC176804C1A}" dt="2024-08-16T18:14:30.536" v="571" actId="1076"/>
          <ac:spMkLst>
            <pc:docMk/>
            <pc:sldMk cId="2903247431" sldId="258"/>
            <ac:spMk id="3" creationId="{425838E0-542B-2CBA-458B-33E7252C032E}"/>
          </ac:spMkLst>
        </pc:spChg>
        <pc:spChg chg="mod">
          <ac:chgData name="Gallegos, Ysabella" userId="S::ygallegos@scottsdaleaz.gov::2f36d375-db90-4b96-aa01-b8e8f24192bc" providerId="AD" clId="Web-{98D98197-FF75-3DE1-EAE0-CFC176804C1A}" dt="2024-08-16T18:14:23.630" v="570" actId="14100"/>
          <ac:spMkLst>
            <pc:docMk/>
            <pc:sldMk cId="2903247431" sldId="258"/>
            <ac:spMk id="4" creationId="{86CFFAE8-DB1F-8412-989B-3BF5DB191E10}"/>
          </ac:spMkLst>
        </pc:spChg>
        <pc:picChg chg="add del mod">
          <ac:chgData name="Gallegos, Ysabella" userId="S::ygallegos@scottsdaleaz.gov::2f36d375-db90-4b96-aa01-b8e8f24192bc" providerId="AD" clId="Web-{98D98197-FF75-3DE1-EAE0-CFC176804C1A}" dt="2024-08-16T18:12:18.408" v="542"/>
          <ac:picMkLst>
            <pc:docMk/>
            <pc:sldMk cId="2903247431" sldId="258"/>
            <ac:picMk id="5" creationId="{6EA39EDA-807A-B817-D0CB-FB3104C41F27}"/>
          </ac:picMkLst>
        </pc:picChg>
        <pc:picChg chg="add del mod">
          <ac:chgData name="Gallegos, Ysabella" userId="S::ygallegos@scottsdaleaz.gov::2f36d375-db90-4b96-aa01-b8e8f24192bc" providerId="AD" clId="Web-{98D98197-FF75-3DE1-EAE0-CFC176804C1A}" dt="2024-08-16T18:12:32.408" v="545"/>
          <ac:picMkLst>
            <pc:docMk/>
            <pc:sldMk cId="2903247431" sldId="258"/>
            <ac:picMk id="6" creationId="{5D9FC134-30AE-C23A-C93F-6F52787394AF}"/>
          </ac:picMkLst>
        </pc:picChg>
        <pc:picChg chg="add del mod">
          <ac:chgData name="Gallegos, Ysabella" userId="S::ygallegos@scottsdaleaz.gov::2f36d375-db90-4b96-aa01-b8e8f24192bc" providerId="AD" clId="Web-{98D98197-FF75-3DE1-EAE0-CFC176804C1A}" dt="2024-08-16T18:15:14.834" v="575"/>
          <ac:picMkLst>
            <pc:docMk/>
            <pc:sldMk cId="2903247431" sldId="258"/>
            <ac:picMk id="7" creationId="{8005BA88-82DB-68DF-C06F-EC88C093D782}"/>
          </ac:picMkLst>
        </pc:picChg>
      </pc:sldChg>
      <pc:sldChg chg="modSp">
        <pc:chgData name="Gallegos, Ysabella" userId="S::ygallegos@scottsdaleaz.gov::2f36d375-db90-4b96-aa01-b8e8f24192bc" providerId="AD" clId="Web-{98D98197-FF75-3DE1-EAE0-CFC176804C1A}" dt="2024-08-16T18:07:41.902" v="527" actId="20577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98D98197-FF75-3DE1-EAE0-CFC176804C1A}" dt="2024-08-16T18:07:41.902" v="527" actId="20577"/>
          <ac:spMkLst>
            <pc:docMk/>
            <pc:sldMk cId="973427655" sldId="259"/>
            <ac:spMk id="3" creationId="{4C1D34BF-BE7A-CD86-556E-3C262C20CF19}"/>
          </ac:spMkLst>
        </pc:spChg>
      </pc:sldChg>
      <pc:sldChg chg="modSp">
        <pc:chgData name="Gallegos, Ysabella" userId="S::ygallegos@scottsdaleaz.gov::2f36d375-db90-4b96-aa01-b8e8f24192bc" providerId="AD" clId="Web-{98D98197-FF75-3DE1-EAE0-CFC176804C1A}" dt="2024-08-16T18:11:33.829" v="540" actId="1076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98D98197-FF75-3DE1-EAE0-CFC176804C1A}" dt="2024-08-16T18:11:33.829" v="540" actId="1076"/>
          <ac:spMkLst>
            <pc:docMk/>
            <pc:sldMk cId="4241781755" sldId="260"/>
            <ac:spMk id="3" creationId="{FCA3BA9F-9A92-730E-64E6-71F845E17916}"/>
          </ac:spMkLst>
        </pc:spChg>
      </pc:sldChg>
      <pc:sldChg chg="modSp">
        <pc:chgData name="Gallegos, Ysabella" userId="S::ygallegos@scottsdaleaz.gov::2f36d375-db90-4b96-aa01-b8e8f24192bc" providerId="AD" clId="Web-{98D98197-FF75-3DE1-EAE0-CFC176804C1A}" dt="2024-08-16T16:50:18.353" v="453" actId="20577"/>
        <pc:sldMkLst>
          <pc:docMk/>
          <pc:sldMk cId="2727621945" sldId="262"/>
        </pc:sldMkLst>
        <pc:spChg chg="mod">
          <ac:chgData name="Gallegos, Ysabella" userId="S::ygallegos@scottsdaleaz.gov::2f36d375-db90-4b96-aa01-b8e8f24192bc" providerId="AD" clId="Web-{98D98197-FF75-3DE1-EAE0-CFC176804C1A}" dt="2024-08-16T16:50:18.353" v="453" actId="20577"/>
          <ac:spMkLst>
            <pc:docMk/>
            <pc:sldMk cId="2727621945" sldId="262"/>
            <ac:spMk id="3" creationId="{BA354573-ACF3-A336-6897-1B4A26253AC9}"/>
          </ac:spMkLst>
        </pc:spChg>
      </pc:sldChg>
      <pc:sldChg chg="addSp delSp modSp mod setBg">
        <pc:chgData name="Gallegos, Ysabella" userId="S::ygallegos@scottsdaleaz.gov::2f36d375-db90-4b96-aa01-b8e8f24192bc" providerId="AD" clId="Web-{98D98197-FF75-3DE1-EAE0-CFC176804C1A}" dt="2024-08-16T18:16:44.508" v="590"/>
        <pc:sldMkLst>
          <pc:docMk/>
          <pc:sldMk cId="4077547127" sldId="264"/>
        </pc:sldMkLst>
        <pc:spChg chg="mod">
          <ac:chgData name="Gallegos, Ysabella" userId="S::ygallegos@scottsdaleaz.gov::2f36d375-db90-4b96-aa01-b8e8f24192bc" providerId="AD" clId="Web-{98D98197-FF75-3DE1-EAE0-CFC176804C1A}" dt="2024-08-16T18:16:44.508" v="590"/>
          <ac:spMkLst>
            <pc:docMk/>
            <pc:sldMk cId="4077547127" sldId="264"/>
            <ac:spMk id="2" creationId="{A5745C85-E302-C66D-1651-BDB96985500E}"/>
          </ac:spMkLst>
        </pc:spChg>
        <pc:spChg chg="mod ord">
          <ac:chgData name="Gallegos, Ysabella" userId="S::ygallegos@scottsdaleaz.gov::2f36d375-db90-4b96-aa01-b8e8f24192bc" providerId="AD" clId="Web-{98D98197-FF75-3DE1-EAE0-CFC176804C1A}" dt="2024-08-16T18:16:44.508" v="590"/>
          <ac:spMkLst>
            <pc:docMk/>
            <pc:sldMk cId="4077547127" sldId="264"/>
            <ac:spMk id="3" creationId="{10F3F4BE-2901-4896-878B-D991D131D95C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10.726" v="580"/>
          <ac:spMkLst>
            <pc:docMk/>
            <pc:sldMk cId="4077547127" sldId="264"/>
            <ac:spMk id="9" creationId="{293067CD-13A7-4384-B15E-5D49AF03BBA4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10.726" v="580"/>
          <ac:spMkLst>
            <pc:docMk/>
            <pc:sldMk cId="4077547127" sldId="264"/>
            <ac:spMk id="11" creationId="{42E9009C-D0E3-46ED-935B-6C1C29650EDC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44.508" v="590"/>
          <ac:spMkLst>
            <pc:docMk/>
            <pc:sldMk cId="4077547127" sldId="264"/>
            <ac:spMk id="16" creationId="{B086532B-5A3E-44A5-A0C2-22A0DB316C40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43.632" v="587"/>
          <ac:spMkLst>
            <pc:docMk/>
            <pc:sldMk cId="4077547127" sldId="264"/>
            <ac:spMk id="21" creationId="{293067CD-13A7-4384-B15E-5D49AF03BBA4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43.632" v="587"/>
          <ac:spMkLst>
            <pc:docMk/>
            <pc:sldMk cId="4077547127" sldId="264"/>
            <ac:spMk id="23" creationId="{42E9009C-D0E3-46ED-935B-6C1C29650EDC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44.492" v="589"/>
          <ac:spMkLst>
            <pc:docMk/>
            <pc:sldMk cId="4077547127" sldId="264"/>
            <ac:spMk id="25" creationId="{E3DC42C2-6B58-404C-B339-2C72808A5BE1}"/>
          </ac:spMkLst>
        </pc:spChg>
        <pc:spChg chg="add del">
          <ac:chgData name="Gallegos, Ysabella" userId="S::ygallegos@scottsdaleaz.gov::2f36d375-db90-4b96-aa01-b8e8f24192bc" providerId="AD" clId="Web-{98D98197-FF75-3DE1-EAE0-CFC176804C1A}" dt="2024-08-16T18:16:44.492" v="589"/>
          <ac:spMkLst>
            <pc:docMk/>
            <pc:sldMk cId="4077547127" sldId="264"/>
            <ac:spMk id="26" creationId="{FCF82941-5589-49BF-B6B1-76122B2D0EA6}"/>
          </ac:spMkLst>
        </pc:spChg>
        <pc:spChg chg="add">
          <ac:chgData name="Gallegos, Ysabella" userId="S::ygallegos@scottsdaleaz.gov::2f36d375-db90-4b96-aa01-b8e8f24192bc" providerId="AD" clId="Web-{98D98197-FF75-3DE1-EAE0-CFC176804C1A}" dt="2024-08-16T18:16:44.508" v="590"/>
          <ac:spMkLst>
            <pc:docMk/>
            <pc:sldMk cId="4077547127" sldId="264"/>
            <ac:spMk id="28" creationId="{293067CD-13A7-4384-B15E-5D49AF03BBA4}"/>
          </ac:spMkLst>
        </pc:spChg>
        <pc:spChg chg="add">
          <ac:chgData name="Gallegos, Ysabella" userId="S::ygallegos@scottsdaleaz.gov::2f36d375-db90-4b96-aa01-b8e8f24192bc" providerId="AD" clId="Web-{98D98197-FF75-3DE1-EAE0-CFC176804C1A}" dt="2024-08-16T18:16:44.508" v="590"/>
          <ac:spMkLst>
            <pc:docMk/>
            <pc:sldMk cId="4077547127" sldId="264"/>
            <ac:spMk id="29" creationId="{42E9009C-D0E3-46ED-935B-6C1C29650EDC}"/>
          </ac:spMkLst>
        </pc:spChg>
        <pc:picChg chg="add mod">
          <ac:chgData name="Gallegos, Ysabella" userId="S::ygallegos@scottsdaleaz.gov::2f36d375-db90-4b96-aa01-b8e8f24192bc" providerId="AD" clId="Web-{98D98197-FF75-3DE1-EAE0-CFC176804C1A}" dt="2024-08-16T18:16:44.508" v="590"/>
          <ac:picMkLst>
            <pc:docMk/>
            <pc:sldMk cId="4077547127" sldId="264"/>
            <ac:picMk id="4" creationId="{D6CBF9CD-1A41-E7B4-1A26-868607D56AE0}"/>
          </ac:picMkLst>
        </pc:picChg>
      </pc:sldChg>
      <pc:sldChg chg="modSp">
        <pc:chgData name="Gallegos, Ysabella" userId="S::ygallegos@scottsdaleaz.gov::2f36d375-db90-4b96-aa01-b8e8f24192bc" providerId="AD" clId="Web-{98D98197-FF75-3DE1-EAE0-CFC176804C1A}" dt="2024-08-16T18:08:04.137" v="534" actId="20577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98D98197-FF75-3DE1-EAE0-CFC176804C1A}" dt="2024-08-16T18:08:04.137" v="534" actId="20577"/>
          <ac:spMkLst>
            <pc:docMk/>
            <pc:sldMk cId="2380239927" sldId="265"/>
            <ac:spMk id="3" creationId="{75A29299-B940-50F7-FCDD-8FBC43E1E1F2}"/>
          </ac:spMkLst>
        </pc:spChg>
      </pc:sldChg>
    </pc:docChg>
  </pc:docChgLst>
  <pc:docChgLst>
    <pc:chgData name="Gallegos, Ysabella" userId="S::ygallegos@scottsdaleaz.gov::2f36d375-db90-4b96-aa01-b8e8f24192bc" providerId="AD" clId="Web-{0108CC2C-EF34-FAFA-B6EA-D957CCA935CA}"/>
    <pc:docChg chg="addSld modSld">
      <pc:chgData name="Gallegos, Ysabella" userId="S::ygallegos@scottsdaleaz.gov::2f36d375-db90-4b96-aa01-b8e8f24192bc" providerId="AD" clId="Web-{0108CC2C-EF34-FAFA-B6EA-D957CCA935CA}" dt="2024-10-30T18:49:57.648" v="55" actId="1076"/>
      <pc:docMkLst>
        <pc:docMk/>
      </pc:docMkLst>
      <pc:sldChg chg="modSp">
        <pc:chgData name="Gallegos, Ysabella" userId="S::ygallegos@scottsdaleaz.gov::2f36d375-db90-4b96-aa01-b8e8f24192bc" providerId="AD" clId="Web-{0108CC2C-EF34-FAFA-B6EA-D957CCA935CA}" dt="2024-10-30T18:45:51.849" v="39" actId="1076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0108CC2C-EF34-FAFA-B6EA-D957CCA935CA}" dt="2024-10-30T18:43:49.988" v="38" actId="20577"/>
          <ac:spMkLst>
            <pc:docMk/>
            <pc:sldMk cId="973427655" sldId="259"/>
            <ac:spMk id="3" creationId="{4C1D34BF-BE7A-CD86-556E-3C262C20CF19}"/>
          </ac:spMkLst>
        </pc:spChg>
        <pc:spChg chg="mod">
          <ac:chgData name="Gallegos, Ysabella" userId="S::ygallegos@scottsdaleaz.gov::2f36d375-db90-4b96-aa01-b8e8f24192bc" providerId="AD" clId="Web-{0108CC2C-EF34-FAFA-B6EA-D957CCA935CA}" dt="2024-10-30T18:45:51.849" v="39" actId="1076"/>
          <ac:spMkLst>
            <pc:docMk/>
            <pc:sldMk cId="973427655" sldId="259"/>
            <ac:spMk id="4" creationId="{86F062D3-055D-05C2-87F5-8279D0BD8EE2}"/>
          </ac:spMkLst>
        </pc:spChg>
      </pc:sldChg>
      <pc:sldChg chg="addSp delSp modSp mod modClrScheme delDesignElem chgLayout">
        <pc:chgData name="Gallegos, Ysabella" userId="S::ygallegos@scottsdaleaz.gov::2f36d375-db90-4b96-aa01-b8e8f24192bc" providerId="AD" clId="Web-{0108CC2C-EF34-FAFA-B6EA-D957CCA935CA}" dt="2024-10-30T18:49:31.148" v="44"/>
        <pc:sldMkLst>
          <pc:docMk/>
          <pc:sldMk cId="4077547127" sldId="264"/>
        </pc:sldMkLst>
        <pc:spChg chg="mod ord">
          <ac:chgData name="Gallegos, Ysabella" userId="S::ygallegos@scottsdaleaz.gov::2f36d375-db90-4b96-aa01-b8e8f24192bc" providerId="AD" clId="Web-{0108CC2C-EF34-FAFA-B6EA-D957CCA935CA}" dt="2024-10-30T18:49:31.148" v="44"/>
          <ac:spMkLst>
            <pc:docMk/>
            <pc:sldMk cId="4077547127" sldId="264"/>
            <ac:spMk id="2" creationId="{A5745C85-E302-C66D-1651-BDB96985500E}"/>
          </ac:spMkLst>
        </pc:spChg>
        <pc:spChg chg="mod ord">
          <ac:chgData name="Gallegos, Ysabella" userId="S::ygallegos@scottsdaleaz.gov::2f36d375-db90-4b96-aa01-b8e8f24192bc" providerId="AD" clId="Web-{0108CC2C-EF34-FAFA-B6EA-D957CCA935CA}" dt="2024-10-30T18:49:31.148" v="44"/>
          <ac:spMkLst>
            <pc:docMk/>
            <pc:sldMk cId="4077547127" sldId="264"/>
            <ac:spMk id="3" creationId="{10F3F4BE-2901-4896-878B-D991D131D95C}"/>
          </ac:spMkLst>
        </pc:spChg>
        <pc:spChg chg="add del">
          <ac:chgData name="Gallegos, Ysabella" userId="S::ygallegos@scottsdaleaz.gov::2f36d375-db90-4b96-aa01-b8e8f24192bc" providerId="AD" clId="Web-{0108CC2C-EF34-FAFA-B6EA-D957CCA935CA}" dt="2024-10-30T18:49:31.148" v="44"/>
          <ac:spMkLst>
            <pc:docMk/>
            <pc:sldMk cId="4077547127" sldId="264"/>
            <ac:spMk id="6" creationId="{293067CD-13A7-4384-B15E-5D49AF03BBA4}"/>
          </ac:spMkLst>
        </pc:spChg>
        <pc:spChg chg="add del">
          <ac:chgData name="Gallegos, Ysabella" userId="S::ygallegos@scottsdaleaz.gov::2f36d375-db90-4b96-aa01-b8e8f24192bc" providerId="AD" clId="Web-{0108CC2C-EF34-FAFA-B6EA-D957CCA935CA}" dt="2024-10-30T18:49:31.148" v="44"/>
          <ac:spMkLst>
            <pc:docMk/>
            <pc:sldMk cId="4077547127" sldId="264"/>
            <ac:spMk id="7" creationId="{42E9009C-D0E3-46ED-935B-6C1C29650EDC}"/>
          </ac:spMkLst>
        </pc:spChg>
      </pc:sldChg>
      <pc:sldChg chg="modSp">
        <pc:chgData name="Gallegos, Ysabella" userId="S::ygallegos@scottsdaleaz.gov::2f36d375-db90-4b96-aa01-b8e8f24192bc" providerId="AD" clId="Web-{0108CC2C-EF34-FAFA-B6EA-D957CCA935CA}" dt="2024-10-30T18:48:51.616" v="42" actId="20577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0108CC2C-EF34-FAFA-B6EA-D957CCA935CA}" dt="2024-10-30T18:48:51.616" v="42" actId="20577"/>
          <ac:spMkLst>
            <pc:docMk/>
            <pc:sldMk cId="2380239927" sldId="265"/>
            <ac:spMk id="3" creationId="{75A29299-B940-50F7-FCDD-8FBC43E1E1F2}"/>
          </ac:spMkLst>
        </pc:spChg>
      </pc:sldChg>
      <pc:sldChg chg="delSp modSp new">
        <pc:chgData name="Gallegos, Ysabella" userId="S::ygallegos@scottsdaleaz.gov::2f36d375-db90-4b96-aa01-b8e8f24192bc" providerId="AD" clId="Web-{0108CC2C-EF34-FAFA-B6EA-D957CCA935CA}" dt="2024-10-30T18:49:57.648" v="55" actId="1076"/>
        <pc:sldMkLst>
          <pc:docMk/>
          <pc:sldMk cId="2316398634" sldId="267"/>
        </pc:sldMkLst>
        <pc:spChg chg="del">
          <ac:chgData name="Gallegos, Ysabella" userId="S::ygallegos@scottsdaleaz.gov::2f36d375-db90-4b96-aa01-b8e8f24192bc" providerId="AD" clId="Web-{0108CC2C-EF34-FAFA-B6EA-D957CCA935CA}" dt="2024-10-30T18:49:40.117" v="46"/>
          <ac:spMkLst>
            <pc:docMk/>
            <pc:sldMk cId="2316398634" sldId="267"/>
            <ac:spMk id="2" creationId="{D9385A8D-727F-8959-E9EA-7CAB6033CDC7}"/>
          </ac:spMkLst>
        </pc:spChg>
        <pc:spChg chg="mod">
          <ac:chgData name="Gallegos, Ysabella" userId="S::ygallegos@scottsdaleaz.gov::2f36d375-db90-4b96-aa01-b8e8f24192bc" providerId="AD" clId="Web-{0108CC2C-EF34-FAFA-B6EA-D957CCA935CA}" dt="2024-10-30T18:49:57.648" v="55" actId="1076"/>
          <ac:spMkLst>
            <pc:docMk/>
            <pc:sldMk cId="2316398634" sldId="267"/>
            <ac:spMk id="3" creationId="{CEBF5C39-6C2C-386B-5232-D9A8BE736165}"/>
          </ac:spMkLst>
        </pc:spChg>
      </pc:sldChg>
    </pc:docChg>
  </pc:docChgLst>
  <pc:docChgLst>
    <pc:chgData name="Gallegos, Ysabella" userId="S::ygallegos@scottsdaleaz.gov::2f36d375-db90-4b96-aa01-b8e8f24192bc" providerId="AD" clId="Web-{B3CDE1E5-BE68-A2A6-D89B-26824BFC9212}"/>
    <pc:docChg chg="modSld">
      <pc:chgData name="Gallegos, Ysabella" userId="S::ygallegos@scottsdaleaz.gov::2f36d375-db90-4b96-aa01-b8e8f24192bc" providerId="AD" clId="Web-{B3CDE1E5-BE68-A2A6-D89B-26824BFC9212}" dt="2024-08-18T17:20:12.563" v="18" actId="1076"/>
      <pc:docMkLst>
        <pc:docMk/>
      </pc:docMkLst>
      <pc:sldChg chg="modSp">
        <pc:chgData name="Gallegos, Ysabella" userId="S::ygallegos@scottsdaleaz.gov::2f36d375-db90-4b96-aa01-b8e8f24192bc" providerId="AD" clId="Web-{B3CDE1E5-BE68-A2A6-D89B-26824BFC9212}" dt="2024-08-18T17:20:12.563" v="18" actId="1076"/>
        <pc:sldMkLst>
          <pc:docMk/>
          <pc:sldMk cId="2081639357" sldId="266"/>
        </pc:sldMkLst>
        <pc:spChg chg="mod">
          <ac:chgData name="Gallegos, Ysabella" userId="S::ygallegos@scottsdaleaz.gov::2f36d375-db90-4b96-aa01-b8e8f24192bc" providerId="AD" clId="Web-{B3CDE1E5-BE68-A2A6-D89B-26824BFC9212}" dt="2024-08-18T17:19:27.578" v="10" actId="1076"/>
          <ac:spMkLst>
            <pc:docMk/>
            <pc:sldMk cId="2081639357" sldId="266"/>
            <ac:spMk id="2" creationId="{69D1752F-86B5-96C9-152A-662FB821CF4F}"/>
          </ac:spMkLst>
        </pc:spChg>
        <pc:spChg chg="mod">
          <ac:chgData name="Gallegos, Ysabella" userId="S::ygallegos@scottsdaleaz.gov::2f36d375-db90-4b96-aa01-b8e8f24192bc" providerId="AD" clId="Web-{B3CDE1E5-BE68-A2A6-D89B-26824BFC9212}" dt="2024-08-18T17:20:12.563" v="18" actId="1076"/>
          <ac:spMkLst>
            <pc:docMk/>
            <pc:sldMk cId="2081639357" sldId="266"/>
            <ac:spMk id="9" creationId="{813B7459-F664-8299-B1FE-B339CC9C7A73}"/>
          </ac:spMkLst>
        </pc:spChg>
      </pc:sldChg>
    </pc:docChg>
  </pc:docChgLst>
  <pc:docChgLst>
    <pc:chgData name="Gallegos, Ysabella" userId="S::ygallegos@scottsdaleaz.gov::2f36d375-db90-4b96-aa01-b8e8f24192bc" providerId="AD" clId="Web-{E75965DC-C289-14E7-6604-512D02D132BA}"/>
    <pc:docChg chg="addSld modSld">
      <pc:chgData name="Gallegos, Ysabella" userId="S::ygallegos@scottsdaleaz.gov::2f36d375-db90-4b96-aa01-b8e8f24192bc" providerId="AD" clId="Web-{E75965DC-C289-14E7-6604-512D02D132BA}" dt="2024-08-15T19:00:20.831" v="146" actId="20577"/>
      <pc:docMkLst>
        <pc:docMk/>
      </pc:docMkLst>
      <pc:sldChg chg="modSp">
        <pc:chgData name="Gallegos, Ysabella" userId="S::ygallegos@scottsdaleaz.gov::2f36d375-db90-4b96-aa01-b8e8f24192bc" providerId="AD" clId="Web-{E75965DC-C289-14E7-6604-512D02D132BA}" dt="2024-08-15T18:57:53.749" v="27" actId="20577"/>
        <pc:sldMkLst>
          <pc:docMk/>
          <pc:sldMk cId="109857222" sldId="256"/>
        </pc:sldMkLst>
        <pc:spChg chg="mod">
          <ac:chgData name="Gallegos, Ysabella" userId="S::ygallegos@scottsdaleaz.gov::2f36d375-db90-4b96-aa01-b8e8f24192bc" providerId="AD" clId="Web-{E75965DC-C289-14E7-6604-512D02D132BA}" dt="2024-08-15T18:57:45.702" v="1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allegos, Ysabella" userId="S::ygallegos@scottsdaleaz.gov::2f36d375-db90-4b96-aa01-b8e8f24192bc" providerId="AD" clId="Web-{E75965DC-C289-14E7-6604-512D02D132BA}" dt="2024-08-15T18:57:53.749" v="2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Gallegos, Ysabella" userId="S::ygallegos@scottsdaleaz.gov::2f36d375-db90-4b96-aa01-b8e8f24192bc" providerId="AD" clId="Web-{E75965DC-C289-14E7-6604-512D02D132BA}" dt="2024-08-15T19:00:20.831" v="146" actId="20577"/>
        <pc:sldMkLst>
          <pc:docMk/>
          <pc:sldMk cId="4052435132" sldId="257"/>
        </pc:sldMkLst>
        <pc:spChg chg="mod">
          <ac:chgData name="Gallegos, Ysabella" userId="S::ygallegos@scottsdaleaz.gov::2f36d375-db90-4b96-aa01-b8e8f24192bc" providerId="AD" clId="Web-{E75965DC-C289-14E7-6604-512D02D132BA}" dt="2024-08-15T18:58:20.750" v="31" actId="20577"/>
          <ac:spMkLst>
            <pc:docMk/>
            <pc:sldMk cId="4052435132" sldId="257"/>
            <ac:spMk id="2" creationId="{C3466DF0-EA23-5C54-7B5C-A4E03D1C4134}"/>
          </ac:spMkLst>
        </pc:spChg>
        <pc:spChg chg="mod">
          <ac:chgData name="Gallegos, Ysabella" userId="S::ygallegos@scottsdaleaz.gov::2f36d375-db90-4b96-aa01-b8e8f24192bc" providerId="AD" clId="Web-{E75965DC-C289-14E7-6604-512D02D132BA}" dt="2024-08-15T19:00:20.831" v="146" actId="20577"/>
          <ac:spMkLst>
            <pc:docMk/>
            <pc:sldMk cId="4052435132" sldId="257"/>
            <ac:spMk id="3" creationId="{B2B230D5-9FEB-364A-73EA-1F479E19E760}"/>
          </ac:spMkLst>
        </pc:spChg>
      </pc:sldChg>
    </pc:docChg>
  </pc:docChgLst>
  <pc:docChgLst>
    <pc:chgData name="Gallegos, Ysabella" userId="S::ygallegos@scottsdaleaz.gov::2f36d375-db90-4b96-aa01-b8e8f24192bc" providerId="AD" clId="Web-{67AACEFC-04B9-AD58-9678-DF67EECDE359}"/>
    <pc:docChg chg="addSld modSld addMainMaster delMainMaster">
      <pc:chgData name="Gallegos, Ysabella" userId="S::ygallegos@scottsdaleaz.gov::2f36d375-db90-4b96-aa01-b8e8f24192bc" providerId="AD" clId="Web-{67AACEFC-04B9-AD58-9678-DF67EECDE359}" dt="2024-08-15T21:02:16.114" v="1304" actId="20577"/>
      <pc:docMkLst>
        <pc:docMk/>
      </pc:docMkLst>
      <pc:sldChg chg="modSp mod modClrScheme chgLayout">
        <pc:chgData name="Gallegos, Ysabella" userId="S::ygallegos@scottsdaleaz.gov::2f36d375-db90-4b96-aa01-b8e8f24192bc" providerId="AD" clId="Web-{67AACEFC-04B9-AD58-9678-DF67EECDE359}" dt="2024-08-15T20:34:37.612" v="584" actId="20577"/>
        <pc:sldMkLst>
          <pc:docMk/>
          <pc:sldMk cId="109857222" sldId="256"/>
        </pc:sldMkLst>
        <pc:spChg chg="mod ord">
          <ac:chgData name="Gallegos, Ysabella" userId="S::ygallegos@scottsdaleaz.gov::2f36d375-db90-4b96-aa01-b8e8f24192bc" providerId="AD" clId="Web-{67AACEFC-04B9-AD58-9678-DF67EECDE359}" dt="2024-08-15T20:23:39.802" v="115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Gallegos, Ysabella" userId="S::ygallegos@scottsdaleaz.gov::2f36d375-db90-4b96-aa01-b8e8f24192bc" providerId="AD" clId="Web-{67AACEFC-04B9-AD58-9678-DF67EECDE359}" dt="2024-08-15T20:34:37.612" v="58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mod modClrScheme chgLayout">
        <pc:chgData name="Gallegos, Ysabella" userId="S::ygallegos@scottsdaleaz.gov::2f36d375-db90-4b96-aa01-b8e8f24192bc" providerId="AD" clId="Web-{67AACEFC-04B9-AD58-9678-DF67EECDE359}" dt="2024-08-15T20:57:25.686" v="1098" actId="20577"/>
        <pc:sldMkLst>
          <pc:docMk/>
          <pc:sldMk cId="4052435132" sldId="257"/>
        </pc:sldMkLst>
        <pc:spChg chg="mod ord">
          <ac:chgData name="Gallegos, Ysabella" userId="S::ygallegos@scottsdaleaz.gov::2f36d375-db90-4b96-aa01-b8e8f24192bc" providerId="AD" clId="Web-{67AACEFC-04B9-AD58-9678-DF67EECDE359}" dt="2024-08-15T20:23:39.802" v="115"/>
          <ac:spMkLst>
            <pc:docMk/>
            <pc:sldMk cId="4052435132" sldId="257"/>
            <ac:spMk id="2" creationId="{C3466DF0-EA23-5C54-7B5C-A4E03D1C4134}"/>
          </ac:spMkLst>
        </pc:spChg>
        <pc:spChg chg="mod ord">
          <ac:chgData name="Gallegos, Ysabella" userId="S::ygallegos@scottsdaleaz.gov::2f36d375-db90-4b96-aa01-b8e8f24192bc" providerId="AD" clId="Web-{67AACEFC-04B9-AD58-9678-DF67EECDE359}" dt="2024-08-15T20:57:25.686" v="1098" actId="20577"/>
          <ac:spMkLst>
            <pc:docMk/>
            <pc:sldMk cId="4052435132" sldId="257"/>
            <ac:spMk id="3" creationId="{B2B230D5-9FEB-364A-73EA-1F479E19E760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25:28.976" v="133" actId="20577"/>
        <pc:sldMkLst>
          <pc:docMk/>
          <pc:sldMk cId="2903247431" sldId="258"/>
        </pc:sldMkLst>
        <pc:spChg chg="mod">
          <ac:chgData name="Gallegos, Ysabella" userId="S::ygallegos@scottsdaleaz.gov::2f36d375-db90-4b96-aa01-b8e8f24192bc" providerId="AD" clId="Web-{67AACEFC-04B9-AD58-9678-DF67EECDE359}" dt="2024-08-15T20:25:28.976" v="133" actId="20577"/>
          <ac:spMkLst>
            <pc:docMk/>
            <pc:sldMk cId="2903247431" sldId="258"/>
            <ac:spMk id="2" creationId="{B882671A-DFBD-0DD2-40DC-04DDD56C83D5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26:49.931" v="164" actId="20577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67AACEFC-04B9-AD58-9678-DF67EECDE359}" dt="2024-08-15T20:26:49.931" v="164" actId="20577"/>
          <ac:spMkLst>
            <pc:docMk/>
            <pc:sldMk cId="973427655" sldId="259"/>
            <ac:spMk id="2" creationId="{CD1FC207-1600-7075-40CF-C25BD7911176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1:02:16.114" v="1304" actId="20577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67AACEFC-04B9-AD58-9678-DF67EECDE359}" dt="2024-08-15T20:27:41.901" v="175" actId="20577"/>
          <ac:spMkLst>
            <pc:docMk/>
            <pc:sldMk cId="4241781755" sldId="260"/>
            <ac:spMk id="2" creationId="{69D1752F-86B5-96C9-152A-662FB821CF4F}"/>
          </ac:spMkLst>
        </pc:spChg>
        <pc:spChg chg="mod">
          <ac:chgData name="Gallegos, Ysabella" userId="S::ygallegos@scottsdaleaz.gov::2f36d375-db90-4b96-aa01-b8e8f24192bc" providerId="AD" clId="Web-{67AACEFC-04B9-AD58-9678-DF67EECDE359}" dt="2024-08-15T21:02:16.114" v="1304" actId="20577"/>
          <ac:spMkLst>
            <pc:docMk/>
            <pc:sldMk cId="4241781755" sldId="260"/>
            <ac:spMk id="3" creationId="{FCA3BA9F-9A92-730E-64E6-71F845E17916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57:32.468" v="1100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67AACEFC-04B9-AD58-9678-DF67EECDE359}" dt="2024-08-15T20:28:01.245" v="189" actId="20577"/>
          <ac:spMkLst>
            <pc:docMk/>
            <pc:sldMk cId="1124425837" sldId="261"/>
            <ac:spMk id="2" creationId="{9F846511-4FB6-7B0E-4B07-2383BF42099F}"/>
          </ac:spMkLst>
        </pc:spChg>
        <pc:spChg chg="mod">
          <ac:chgData name="Gallegos, Ysabella" userId="S::ygallegos@scottsdaleaz.gov::2f36d375-db90-4b96-aa01-b8e8f24192bc" providerId="AD" clId="Web-{67AACEFC-04B9-AD58-9678-DF67EECDE359}" dt="2024-08-15T20:57:32.468" v="1100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59:35.017" v="1178" actId="20577"/>
        <pc:sldMkLst>
          <pc:docMk/>
          <pc:sldMk cId="2727621945" sldId="262"/>
        </pc:sldMkLst>
        <pc:spChg chg="mod">
          <ac:chgData name="Gallegos, Ysabella" userId="S::ygallegos@scottsdaleaz.gov::2f36d375-db90-4b96-aa01-b8e8f24192bc" providerId="AD" clId="Web-{67AACEFC-04B9-AD58-9678-DF67EECDE359}" dt="2024-08-15T20:31:50.749" v="530" actId="20577"/>
          <ac:spMkLst>
            <pc:docMk/>
            <pc:sldMk cId="2727621945" sldId="262"/>
            <ac:spMk id="2" creationId="{F40F02CA-AB7F-C5E8-53E7-006CC1B895ED}"/>
          </ac:spMkLst>
        </pc:spChg>
        <pc:spChg chg="mod">
          <ac:chgData name="Gallegos, Ysabella" userId="S::ygallegos@scottsdaleaz.gov::2f36d375-db90-4b96-aa01-b8e8f24192bc" providerId="AD" clId="Web-{67AACEFC-04B9-AD58-9678-DF67EECDE359}" dt="2024-08-15T20:59:35.017" v="1178" actId="20577"/>
          <ac:spMkLst>
            <pc:docMk/>
            <pc:sldMk cId="2727621945" sldId="262"/>
            <ac:spMk id="3" creationId="{BA354573-ACF3-A336-6897-1B4A26253AC9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54:21.339" v="1006" actId="20577"/>
        <pc:sldMkLst>
          <pc:docMk/>
          <pc:sldMk cId="1008754170" sldId="263"/>
        </pc:sldMkLst>
        <pc:spChg chg="mod">
          <ac:chgData name="Gallegos, Ysabella" userId="S::ygallegos@scottsdaleaz.gov::2f36d375-db90-4b96-aa01-b8e8f24192bc" providerId="AD" clId="Web-{67AACEFC-04B9-AD58-9678-DF67EECDE359}" dt="2024-08-15T20:54:21.339" v="1006" actId="20577"/>
          <ac:spMkLst>
            <pc:docMk/>
            <pc:sldMk cId="1008754170" sldId="263"/>
            <ac:spMk id="2" creationId="{E171CD18-473E-75F8-D3C5-6FD58E26F02E}"/>
          </ac:spMkLst>
        </pc:spChg>
      </pc:sldChg>
      <pc:sldChg chg="modSp new">
        <pc:chgData name="Gallegos, Ysabella" userId="S::ygallegos@scottsdaleaz.gov::2f36d375-db90-4b96-aa01-b8e8f24192bc" providerId="AD" clId="Web-{67AACEFC-04B9-AD58-9678-DF67EECDE359}" dt="2024-08-15T20:59:15.282" v="1175" actId="20577"/>
        <pc:sldMkLst>
          <pc:docMk/>
          <pc:sldMk cId="4077547127" sldId="264"/>
        </pc:sldMkLst>
        <pc:spChg chg="mod">
          <ac:chgData name="Gallegos, Ysabella" userId="S::ygallegos@scottsdaleaz.gov::2f36d375-db90-4b96-aa01-b8e8f24192bc" providerId="AD" clId="Web-{67AACEFC-04B9-AD58-9678-DF67EECDE359}" dt="2024-08-15T20:51:44.851" v="843" actId="20577"/>
          <ac:spMkLst>
            <pc:docMk/>
            <pc:sldMk cId="4077547127" sldId="264"/>
            <ac:spMk id="2" creationId="{A5745C85-E302-C66D-1651-BDB96985500E}"/>
          </ac:spMkLst>
        </pc:spChg>
        <pc:spChg chg="mod">
          <ac:chgData name="Gallegos, Ysabella" userId="S::ygallegos@scottsdaleaz.gov::2f36d375-db90-4b96-aa01-b8e8f24192bc" providerId="AD" clId="Web-{67AACEFC-04B9-AD58-9678-DF67EECDE359}" dt="2024-08-15T20:59:15.282" v="1175" actId="20577"/>
          <ac:spMkLst>
            <pc:docMk/>
            <pc:sldMk cId="4077547127" sldId="264"/>
            <ac:spMk id="3" creationId="{10F3F4BE-2901-4896-878B-D991D131D95C}"/>
          </ac:spMkLst>
        </pc:spChg>
      </pc:sldChg>
      <pc:sldMasterChg chg="del delSldLayout">
        <pc:chgData name="Gallegos, Ysabella" userId="S::ygallegos@scottsdaleaz.gov::2f36d375-db90-4b96-aa01-b8e8f24192bc" providerId="AD" clId="Web-{67AACEFC-04B9-AD58-9678-DF67EECDE359}" dt="2024-08-15T20:23:16.411" v="109"/>
        <pc:sldMasterMkLst>
          <pc:docMk/>
          <pc:sldMasterMk cId="2460954070" sldId="2147483660"/>
        </pc:sldMasterMkLst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Gallegos, Ysabella" userId="S::ygallegos@scottsdaleaz.gov::2f36d375-db90-4b96-aa01-b8e8f24192bc" providerId="AD" clId="Web-{67AACEFC-04B9-AD58-9678-DF67EECDE359}" dt="2024-08-15T20:23:16.411" v="109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67AACEFC-04B9-AD58-9678-DF67EECDE359}" dt="2024-08-15T20:23:18.833" v="111"/>
        <pc:sldMasterMkLst>
          <pc:docMk/>
          <pc:sldMasterMk cId="4022961112" sldId="2147483672"/>
        </pc:sldMasterMkLst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150985702" sldId="214748367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8446957" sldId="214748367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1140480620" sldId="214748367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801513824" sldId="214748367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4205933008" sldId="214748367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1035533393" sldId="214748367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1498902876" sldId="214748367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264629383" sldId="214748368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3735283001" sldId="214748368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957369525" sldId="214748368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178137609" sldId="214748368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3016453933" sldId="214748368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3560012413" sldId="214748368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4170244712" sldId="214748368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2132996911" sldId="214748368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18.833" v="111"/>
          <pc:sldLayoutMkLst>
            <pc:docMk/>
            <pc:sldMasterMk cId="4022961112" sldId="2147483672"/>
            <pc:sldLayoutMk cId="1025905706" sldId="2147483688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67AACEFC-04B9-AD58-9678-DF67EECDE359}" dt="2024-08-15T20:23:20.708" v="112"/>
        <pc:sldMasterMkLst>
          <pc:docMk/>
          <pc:sldMasterMk cId="1561402611" sldId="2147483689"/>
        </pc:sldMasterMkLst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430362849" sldId="214748369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2982812913" sldId="214748369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1705633852" sldId="214748369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4283605362" sldId="214748369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3098370477" sldId="214748369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1265250020" sldId="214748369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967670117" sldId="214748369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3444395464" sldId="214748369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2217228637" sldId="214748369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602055492" sldId="214748369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3587307617" sldId="214748370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1245389150" sldId="214748370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1320048310" sldId="214748370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3525710306" sldId="214748370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2660505978" sldId="214748370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0.708" v="112"/>
          <pc:sldLayoutMkLst>
            <pc:docMk/>
            <pc:sldMasterMk cId="1561402611" sldId="2147483689"/>
            <pc:sldLayoutMk cId="1642927280" sldId="2147483705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67AACEFC-04B9-AD58-9678-DF67EECDE359}" dt="2024-08-15T20:23:29.130" v="113"/>
        <pc:sldMasterMkLst>
          <pc:docMk/>
          <pc:sldMasterMk cId="1346803192" sldId="2147483706"/>
        </pc:sldMasterMkLst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2420507524" sldId="214748370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3609185546" sldId="214748370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342911002" sldId="214748370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1025909804" sldId="214748371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2388887419" sldId="214748371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1421374314" sldId="214748371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1986370503" sldId="214748371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60512316" sldId="214748371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1632123847" sldId="214748371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624164549" sldId="214748371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2581680894" sldId="214748371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2212198399" sldId="214748371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3634579217" sldId="214748371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1180515599" sldId="214748372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2183340185" sldId="214748372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29.130" v="113"/>
          <pc:sldLayoutMkLst>
            <pc:docMk/>
            <pc:sldMasterMk cId="1346803192" sldId="2147483706"/>
            <pc:sldLayoutMk cId="3681365939" sldId="2147483722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67AACEFC-04B9-AD58-9678-DF67EECDE359}" dt="2024-08-15T20:23:34.083" v="114"/>
        <pc:sldMasterMkLst>
          <pc:docMk/>
          <pc:sldMasterMk cId="1579082702" sldId="2147483723"/>
        </pc:sldMasterMkLst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3450702067" sldId="214748372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190890481" sldId="214748372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768924187" sldId="214748372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3516888808" sldId="214748372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4286948069" sldId="214748372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4057249883" sldId="214748372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398340168" sldId="214748373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459330758" sldId="214748373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96309378" sldId="214748373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633710721" sldId="214748373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4.083" v="114"/>
          <pc:sldLayoutMkLst>
            <pc:docMk/>
            <pc:sldMasterMk cId="1579082702" sldId="2147483723"/>
            <pc:sldLayoutMk cId="2389483182" sldId="2147483734"/>
          </pc:sldLayoutMkLst>
        </pc:sldLayoutChg>
      </pc:sldMasterChg>
      <pc:sldMasterChg chg="add del addSldLayout delSldLayout modSldLayout">
        <pc:chgData name="Gallegos, Ysabella" userId="S::ygallegos@scottsdaleaz.gov::2f36d375-db90-4b96-aa01-b8e8f24192bc" providerId="AD" clId="Web-{67AACEFC-04B9-AD58-9678-DF67EECDE359}" dt="2024-08-15T20:23:39.802" v="115"/>
        <pc:sldMasterMkLst>
          <pc:docMk/>
          <pc:sldMasterMk cId="1875020466" sldId="2147483735"/>
        </pc:sldMasterMkLst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794829187" sldId="214748373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1798484658" sldId="214748373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2301036562" sldId="214748373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4238239306" sldId="214748373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3986346493" sldId="214748374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3063150411" sldId="2147483741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2462821186" sldId="2147483742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3567449471" sldId="2147483743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4079910631" sldId="2147483744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425903541" sldId="2147483745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4226508721" sldId="2147483746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3980252942" sldId="2147483747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2371090499" sldId="2147483748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194138322" sldId="2147483749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2255129449" sldId="2147483750"/>
          </pc:sldLayoutMkLst>
        </pc:sldLayoutChg>
        <pc:sldLayoutChg chg="add del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1875020466" sldId="2147483735"/>
            <pc:sldLayoutMk cId="820749407" sldId="2147483751"/>
          </pc:sldLayoutMkLst>
        </pc:sldLayoutChg>
      </pc:sldMasterChg>
      <pc:sldMasterChg chg="add addSldLayout modSldLayout">
        <pc:chgData name="Gallegos, Ysabella" userId="S::ygallegos@scottsdaleaz.gov::2f36d375-db90-4b96-aa01-b8e8f24192bc" providerId="AD" clId="Web-{67AACEFC-04B9-AD58-9678-DF67EECDE359}" dt="2024-08-15T20:23:39.802" v="115"/>
        <pc:sldMasterMkLst>
          <pc:docMk/>
          <pc:sldMasterMk cId="2525664569" sldId="2147483752"/>
        </pc:sldMasterMkLst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4115031051" sldId="2147483753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3518450755" sldId="2147483754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1705076459" sldId="2147483755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1514265175" sldId="2147483756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3185245935" sldId="2147483757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71363886" sldId="2147483758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2441406959" sldId="2147483759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1742932199" sldId="2147483760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890548864" sldId="2147483761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3848292485" sldId="2147483762"/>
          </pc:sldLayoutMkLst>
        </pc:sldLayoutChg>
        <pc:sldLayoutChg chg="add mod replId">
          <pc:chgData name="Gallegos, Ysabella" userId="S::ygallegos@scottsdaleaz.gov::2f36d375-db90-4b96-aa01-b8e8f24192bc" providerId="AD" clId="Web-{67AACEFC-04B9-AD58-9678-DF67EECDE359}" dt="2024-08-15T20:23:39.802" v="115"/>
          <pc:sldLayoutMkLst>
            <pc:docMk/>
            <pc:sldMasterMk cId="2525664569" sldId="2147483752"/>
            <pc:sldLayoutMk cId="3141512149" sldId="2147483763"/>
          </pc:sldLayoutMkLst>
        </pc:sldLayoutChg>
      </pc:sldMasterChg>
    </pc:docChg>
  </pc:docChgLst>
  <pc:docChgLst>
    <pc:chgData name="Gallegos, Ysabella" userId="S::ygallegos@scottsdaleaz.gov::2f36d375-db90-4b96-aa01-b8e8f24192bc" providerId="AD" clId="Web-{815AD341-54D7-1AF8-E277-1CF26B6431DC}"/>
    <pc:docChg chg="addSld delSld modSld sldOrd">
      <pc:chgData name="Gallegos, Ysabella" userId="S::ygallegos@scottsdaleaz.gov::2f36d375-db90-4b96-aa01-b8e8f24192bc" providerId="AD" clId="Web-{815AD341-54D7-1AF8-E277-1CF26B6431DC}" dt="2024-08-16T18:50:01.010" v="319" actId="20577"/>
      <pc:docMkLst>
        <pc:docMk/>
      </pc:docMkLst>
      <pc:sldChg chg="modSp">
        <pc:chgData name="Gallegos, Ysabella" userId="S::ygallegos@scottsdaleaz.gov::2f36d375-db90-4b96-aa01-b8e8f24192bc" providerId="AD" clId="Web-{815AD341-54D7-1AF8-E277-1CF26B6431DC}" dt="2024-08-16T18:47:33.540" v="248" actId="20577"/>
        <pc:sldMkLst>
          <pc:docMk/>
          <pc:sldMk cId="4052435132" sldId="257"/>
        </pc:sldMkLst>
        <pc:spChg chg="mod">
          <ac:chgData name="Gallegos, Ysabella" userId="S::ygallegos@scottsdaleaz.gov::2f36d375-db90-4b96-aa01-b8e8f24192bc" providerId="AD" clId="Web-{815AD341-54D7-1AF8-E277-1CF26B6431DC}" dt="2024-08-16T18:47:33.540" v="248" actId="20577"/>
          <ac:spMkLst>
            <pc:docMk/>
            <pc:sldMk cId="4052435132" sldId="257"/>
            <ac:spMk id="3" creationId="{B2B230D5-9FEB-364A-73EA-1F479E19E760}"/>
          </ac:spMkLst>
        </pc:spChg>
      </pc:sldChg>
      <pc:sldChg chg="addSp delSp modSp del">
        <pc:chgData name="Gallegos, Ysabella" userId="S::ygallegos@scottsdaleaz.gov::2f36d375-db90-4b96-aa01-b8e8f24192bc" providerId="AD" clId="Web-{815AD341-54D7-1AF8-E277-1CF26B6431DC}" dt="2024-08-16T18:40:02.207" v="163"/>
        <pc:sldMkLst>
          <pc:docMk/>
          <pc:sldMk cId="2903247431" sldId="258"/>
        </pc:sldMkLst>
        <pc:spChg chg="mod">
          <ac:chgData name="Gallegos, Ysabella" userId="S::ygallegos@scottsdaleaz.gov::2f36d375-db90-4b96-aa01-b8e8f24192bc" providerId="AD" clId="Web-{815AD341-54D7-1AF8-E277-1CF26B6431DC}" dt="2024-08-16T18:25:02.229" v="14" actId="1076"/>
          <ac:spMkLst>
            <pc:docMk/>
            <pc:sldMk cId="2903247431" sldId="258"/>
            <ac:spMk id="3" creationId="{425838E0-542B-2CBA-458B-33E7252C032E}"/>
          </ac:spMkLst>
        </pc:spChg>
        <pc:spChg chg="mod">
          <ac:chgData name="Gallegos, Ysabella" userId="S::ygallegos@scottsdaleaz.gov::2f36d375-db90-4b96-aa01-b8e8f24192bc" providerId="AD" clId="Web-{815AD341-54D7-1AF8-E277-1CF26B6431DC}" dt="2024-08-16T18:37:58.331" v="115" actId="20577"/>
          <ac:spMkLst>
            <pc:docMk/>
            <pc:sldMk cId="2903247431" sldId="258"/>
            <ac:spMk id="4" creationId="{86CFFAE8-DB1F-8412-989B-3BF5DB191E10}"/>
          </ac:spMkLst>
        </pc:spChg>
        <pc:spChg chg="del mod">
          <ac:chgData name="Gallegos, Ysabella" userId="S::ygallegos@scottsdaleaz.gov::2f36d375-db90-4b96-aa01-b8e8f24192bc" providerId="AD" clId="Web-{815AD341-54D7-1AF8-E277-1CF26B6431DC}" dt="2024-08-16T18:24:44.760" v="11"/>
          <ac:spMkLst>
            <pc:docMk/>
            <pc:sldMk cId="2903247431" sldId="258"/>
            <ac:spMk id="8" creationId="{C80696F8-F0E5-BDBE-02A1-2BA1DF747256}"/>
          </ac:spMkLst>
        </pc:spChg>
        <pc:picChg chg="add del mod">
          <ac:chgData name="Gallegos, Ysabella" userId="S::ygallegos@scottsdaleaz.gov::2f36d375-db90-4b96-aa01-b8e8f24192bc" providerId="AD" clId="Web-{815AD341-54D7-1AF8-E277-1CF26B6431DC}" dt="2024-08-16T18:30:16.201" v="44"/>
          <ac:picMkLst>
            <pc:docMk/>
            <pc:sldMk cId="2903247431" sldId="258"/>
            <ac:picMk id="6" creationId="{CAC84EE9-E674-852D-B2EA-7FD88D72FC84}"/>
          </ac:picMkLst>
        </pc:picChg>
        <pc:picChg chg="add del mod">
          <ac:chgData name="Gallegos, Ysabella" userId="S::ygallegos@scottsdaleaz.gov::2f36d375-db90-4b96-aa01-b8e8f24192bc" providerId="AD" clId="Web-{815AD341-54D7-1AF8-E277-1CF26B6431DC}" dt="2024-08-16T18:33:33.578" v="58"/>
          <ac:picMkLst>
            <pc:docMk/>
            <pc:sldMk cId="2903247431" sldId="258"/>
            <ac:picMk id="7" creationId="{AE2FD8BC-E193-9397-5031-B771B61A0A2F}"/>
          </ac:picMkLst>
        </pc:picChg>
      </pc:sldChg>
      <pc:sldChg chg="modSp">
        <pc:chgData name="Gallegos, Ysabella" userId="S::ygallegos@scottsdaleaz.gov::2f36d375-db90-4b96-aa01-b8e8f24192bc" providerId="AD" clId="Web-{815AD341-54D7-1AF8-E277-1CF26B6431DC}" dt="2024-08-16T18:47:18.024" v="240" actId="20577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815AD341-54D7-1AF8-E277-1CF26B6431DC}" dt="2024-08-16T18:47:18.024" v="240" actId="20577"/>
          <ac:spMkLst>
            <pc:docMk/>
            <pc:sldMk cId="973427655" sldId="259"/>
            <ac:spMk id="3" creationId="{4C1D34BF-BE7A-CD86-556E-3C262C20CF19}"/>
          </ac:spMkLst>
        </pc:spChg>
      </pc:sldChg>
      <pc:sldChg chg="addSp modSp mod setBg setClrOvrMap">
        <pc:chgData name="Gallegos, Ysabella" userId="S::ygallegos@scottsdaleaz.gov::2f36d375-db90-4b96-aa01-b8e8f24192bc" providerId="AD" clId="Web-{815AD341-54D7-1AF8-E277-1CF26B6431DC}" dt="2024-08-16T18:46:25.430" v="230" actId="20577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815AD341-54D7-1AF8-E277-1CF26B6431DC}" dt="2024-08-16T18:32:13.983" v="53" actId="20577"/>
          <ac:spMkLst>
            <pc:docMk/>
            <pc:sldMk cId="4241781755" sldId="260"/>
            <ac:spMk id="2" creationId="{69D1752F-86B5-96C9-152A-662FB821CF4F}"/>
          </ac:spMkLst>
        </pc:spChg>
        <pc:spChg chg="mod">
          <ac:chgData name="Gallegos, Ysabella" userId="S::ygallegos@scottsdaleaz.gov::2f36d375-db90-4b96-aa01-b8e8f24192bc" providerId="AD" clId="Web-{815AD341-54D7-1AF8-E277-1CF26B6431DC}" dt="2024-08-16T18:46:25.430" v="230" actId="20577"/>
          <ac:spMkLst>
            <pc:docMk/>
            <pc:sldMk cId="4241781755" sldId="260"/>
            <ac:spMk id="3" creationId="{FCA3BA9F-9A92-730E-64E6-71F845E17916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58.749" v="51"/>
          <ac:spMkLst>
            <pc:docMk/>
            <pc:sldMk cId="4241781755" sldId="260"/>
            <ac:spMk id="8" creationId="{12ABE273-A57A-4523-99C5-F4D7F4511094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58.749" v="51"/>
          <ac:spMkLst>
            <pc:docMk/>
            <pc:sldMk cId="4241781755" sldId="260"/>
            <ac:spMk id="10" creationId="{21A15CF5-392D-404A-8095-DD2085F2FBA3}"/>
          </ac:spMkLst>
        </pc:spChg>
        <pc:cxnChg chg="add">
          <ac:chgData name="Gallegos, Ysabella" userId="S::ygallegos@scottsdaleaz.gov::2f36d375-db90-4b96-aa01-b8e8f24192bc" providerId="AD" clId="Web-{815AD341-54D7-1AF8-E277-1CF26B6431DC}" dt="2024-08-16T18:31:58.749" v="51"/>
          <ac:cxnSpMkLst>
            <pc:docMk/>
            <pc:sldMk cId="4241781755" sldId="260"/>
            <ac:cxnSpMk id="12" creationId="{3D0F74E7-7AA9-4171-BCD1-C325B7632D04}"/>
          </ac:cxnSpMkLst>
        </pc:cxnChg>
      </pc:sldChg>
      <pc:sldChg chg="modSp">
        <pc:chgData name="Gallegos, Ysabella" userId="S::ygallegos@scottsdaleaz.gov::2f36d375-db90-4b96-aa01-b8e8f24192bc" providerId="AD" clId="Web-{815AD341-54D7-1AF8-E277-1CF26B6431DC}" dt="2024-08-16T18:49:46.557" v="309" actId="20577"/>
        <pc:sldMkLst>
          <pc:docMk/>
          <pc:sldMk cId="2727621945" sldId="262"/>
        </pc:sldMkLst>
        <pc:spChg chg="mod">
          <ac:chgData name="Gallegos, Ysabella" userId="S::ygallegos@scottsdaleaz.gov::2f36d375-db90-4b96-aa01-b8e8f24192bc" providerId="AD" clId="Web-{815AD341-54D7-1AF8-E277-1CF26B6431DC}" dt="2024-08-16T18:49:46.557" v="309" actId="20577"/>
          <ac:spMkLst>
            <pc:docMk/>
            <pc:sldMk cId="2727621945" sldId="262"/>
            <ac:spMk id="3" creationId="{BA354573-ACF3-A336-6897-1B4A26253AC9}"/>
          </ac:spMkLst>
        </pc:spChg>
      </pc:sldChg>
      <pc:sldChg chg="addSp modSp mod setBg">
        <pc:chgData name="Gallegos, Ysabella" userId="S::ygallegos@scottsdaleaz.gov::2f36d375-db90-4b96-aa01-b8e8f24192bc" providerId="AD" clId="Web-{815AD341-54D7-1AF8-E277-1CF26B6431DC}" dt="2024-08-16T18:31:18.498" v="49"/>
        <pc:sldMkLst>
          <pc:docMk/>
          <pc:sldMk cId="4077547127" sldId="264"/>
        </pc:sldMkLst>
        <pc:spChg chg="mod">
          <ac:chgData name="Gallegos, Ysabella" userId="S::ygallegos@scottsdaleaz.gov::2f36d375-db90-4b96-aa01-b8e8f24192bc" providerId="AD" clId="Web-{815AD341-54D7-1AF8-E277-1CF26B6431DC}" dt="2024-08-16T18:31:18.498" v="49"/>
          <ac:spMkLst>
            <pc:docMk/>
            <pc:sldMk cId="4077547127" sldId="264"/>
            <ac:spMk id="2" creationId="{A5745C85-E302-C66D-1651-BDB96985500E}"/>
          </ac:spMkLst>
        </pc:spChg>
        <pc:spChg chg="mod">
          <ac:chgData name="Gallegos, Ysabella" userId="S::ygallegos@scottsdaleaz.gov::2f36d375-db90-4b96-aa01-b8e8f24192bc" providerId="AD" clId="Web-{815AD341-54D7-1AF8-E277-1CF26B6431DC}" dt="2024-08-16T18:31:18.498" v="49"/>
          <ac:spMkLst>
            <pc:docMk/>
            <pc:sldMk cId="4077547127" sldId="264"/>
            <ac:spMk id="3" creationId="{10F3F4BE-2901-4896-878B-D991D131D95C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18.498" v="49"/>
          <ac:spMkLst>
            <pc:docMk/>
            <pc:sldMk cId="4077547127" sldId="264"/>
            <ac:spMk id="6" creationId="{293067CD-13A7-4384-B15E-5D49AF03BBA4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18.498" v="49"/>
          <ac:spMkLst>
            <pc:docMk/>
            <pc:sldMk cId="4077547127" sldId="264"/>
            <ac:spMk id="7" creationId="{42E9009C-D0E3-46ED-935B-6C1C29650EDC}"/>
          </ac:spMkLst>
        </pc:spChg>
      </pc:sldChg>
      <pc:sldChg chg="addSp modSp mod setBg setClrOvrMap">
        <pc:chgData name="Gallegos, Ysabella" userId="S::ygallegos@scottsdaleaz.gov::2f36d375-db90-4b96-aa01-b8e8f24192bc" providerId="AD" clId="Web-{815AD341-54D7-1AF8-E277-1CF26B6431DC}" dt="2024-08-16T18:50:01.010" v="319" actId="20577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815AD341-54D7-1AF8-E277-1CF26B6431DC}" dt="2024-08-16T18:32:24.468" v="55" actId="14100"/>
          <ac:spMkLst>
            <pc:docMk/>
            <pc:sldMk cId="2380239927" sldId="265"/>
            <ac:spMk id="2" creationId="{BC47E3C4-ABF9-EA01-01C9-8BBB9FB52FA8}"/>
          </ac:spMkLst>
        </pc:spChg>
        <pc:spChg chg="mod">
          <ac:chgData name="Gallegos, Ysabella" userId="S::ygallegos@scottsdaleaz.gov::2f36d375-db90-4b96-aa01-b8e8f24192bc" providerId="AD" clId="Web-{815AD341-54D7-1AF8-E277-1CF26B6431DC}" dt="2024-08-16T18:50:01.010" v="319" actId="20577"/>
          <ac:spMkLst>
            <pc:docMk/>
            <pc:sldMk cId="2380239927" sldId="265"/>
            <ac:spMk id="3" creationId="{75A29299-B940-50F7-FCDD-8FBC43E1E1F2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40.498" v="50"/>
          <ac:spMkLst>
            <pc:docMk/>
            <pc:sldMk cId="2380239927" sldId="265"/>
            <ac:spMk id="8" creationId="{12ABE273-A57A-4523-99C5-F4D7F4511094}"/>
          </ac:spMkLst>
        </pc:spChg>
        <pc:spChg chg="add">
          <ac:chgData name="Gallegos, Ysabella" userId="S::ygallegos@scottsdaleaz.gov::2f36d375-db90-4b96-aa01-b8e8f24192bc" providerId="AD" clId="Web-{815AD341-54D7-1AF8-E277-1CF26B6431DC}" dt="2024-08-16T18:31:40.498" v="50"/>
          <ac:spMkLst>
            <pc:docMk/>
            <pc:sldMk cId="2380239927" sldId="265"/>
            <ac:spMk id="10" creationId="{21A15CF5-392D-404A-8095-DD2085F2FBA3}"/>
          </ac:spMkLst>
        </pc:spChg>
        <pc:cxnChg chg="add">
          <ac:chgData name="Gallegos, Ysabella" userId="S::ygallegos@scottsdaleaz.gov::2f36d375-db90-4b96-aa01-b8e8f24192bc" providerId="AD" clId="Web-{815AD341-54D7-1AF8-E277-1CF26B6431DC}" dt="2024-08-16T18:31:40.498" v="50"/>
          <ac:cxnSpMkLst>
            <pc:docMk/>
            <pc:sldMk cId="2380239927" sldId="265"/>
            <ac:cxnSpMk id="12" creationId="{3D0F74E7-7AA9-4171-BCD1-C325B7632D04}"/>
          </ac:cxnSpMkLst>
        </pc:cxnChg>
      </pc:sldChg>
      <pc:sldChg chg="new del">
        <pc:chgData name="Gallegos, Ysabella" userId="S::ygallegos@scottsdaleaz.gov::2f36d375-db90-4b96-aa01-b8e8f24192bc" providerId="AD" clId="Web-{815AD341-54D7-1AF8-E277-1CF26B6431DC}" dt="2024-08-16T18:23:50.290" v="3"/>
        <pc:sldMkLst>
          <pc:docMk/>
          <pc:sldMk cId="752909498" sldId="266"/>
        </pc:sldMkLst>
      </pc:sldChg>
      <pc:sldChg chg="addSp delSp modSp add del replId">
        <pc:chgData name="Gallegos, Ysabella" userId="S::ygallegos@scottsdaleaz.gov::2f36d375-db90-4b96-aa01-b8e8f24192bc" providerId="AD" clId="Web-{815AD341-54D7-1AF8-E277-1CF26B6431DC}" dt="2024-08-16T18:30:48.498" v="48"/>
        <pc:sldMkLst>
          <pc:docMk/>
          <pc:sldMk cId="1544056529" sldId="266"/>
        </pc:sldMkLst>
        <pc:picChg chg="add del mod">
          <ac:chgData name="Gallegos, Ysabella" userId="S::ygallegos@scottsdaleaz.gov::2f36d375-db90-4b96-aa01-b8e8f24192bc" providerId="AD" clId="Web-{815AD341-54D7-1AF8-E277-1CF26B6431DC}" dt="2024-08-16T18:30:45.217" v="47"/>
          <ac:picMkLst>
            <pc:docMk/>
            <pc:sldMk cId="1544056529" sldId="266"/>
            <ac:picMk id="6" creationId="{153C97FB-98BA-5CDC-5B44-1BDCBC2DFE4C}"/>
          </ac:picMkLst>
        </pc:picChg>
      </pc:sldChg>
      <pc:sldChg chg="modSp new del">
        <pc:chgData name="Gallegos, Ysabella" userId="S::ygallegos@scottsdaleaz.gov::2f36d375-db90-4b96-aa01-b8e8f24192bc" providerId="AD" clId="Web-{815AD341-54D7-1AF8-E277-1CF26B6431DC}" dt="2024-08-16T18:29:18.356" v="34"/>
        <pc:sldMkLst>
          <pc:docMk/>
          <pc:sldMk cId="1735893537" sldId="266"/>
        </pc:sldMkLst>
        <pc:spChg chg="mod">
          <ac:chgData name="Gallegos, Ysabella" userId="S::ygallegos@scottsdaleaz.gov::2f36d375-db90-4b96-aa01-b8e8f24192bc" providerId="AD" clId="Web-{815AD341-54D7-1AF8-E277-1CF26B6431DC}" dt="2024-08-16T18:28:48.840" v="33" actId="20577"/>
          <ac:spMkLst>
            <pc:docMk/>
            <pc:sldMk cId="1735893537" sldId="266"/>
            <ac:spMk id="2" creationId="{28E0AF97-AE53-6180-21A2-1BC8A37ADC17}"/>
          </ac:spMkLst>
        </pc:spChg>
      </pc:sldChg>
      <pc:sldChg chg="addSp delSp modSp add ord replId">
        <pc:chgData name="Gallegos, Ysabella" userId="S::ygallegos@scottsdaleaz.gov::2f36d375-db90-4b96-aa01-b8e8f24192bc" providerId="AD" clId="Web-{815AD341-54D7-1AF8-E277-1CF26B6431DC}" dt="2024-08-16T18:46:57.008" v="237" actId="20577"/>
        <pc:sldMkLst>
          <pc:docMk/>
          <pc:sldMk cId="2081639357" sldId="266"/>
        </pc:sldMkLst>
        <pc:spChg chg="mod">
          <ac:chgData name="Gallegos, Ysabella" userId="S::ygallegos@scottsdaleaz.gov::2f36d375-db90-4b96-aa01-b8e8f24192bc" providerId="AD" clId="Web-{815AD341-54D7-1AF8-E277-1CF26B6431DC}" dt="2024-08-16T18:34:05" v="75" actId="14100"/>
          <ac:spMkLst>
            <pc:docMk/>
            <pc:sldMk cId="2081639357" sldId="266"/>
            <ac:spMk id="2" creationId="{69D1752F-86B5-96C9-152A-662FB821CF4F}"/>
          </ac:spMkLst>
        </pc:spChg>
        <pc:spChg chg="mod">
          <ac:chgData name="Gallegos, Ysabella" userId="S::ygallegos@scottsdaleaz.gov::2f36d375-db90-4b96-aa01-b8e8f24192bc" providerId="AD" clId="Web-{815AD341-54D7-1AF8-E277-1CF26B6431DC}" dt="2024-08-16T18:46:57.008" v="237" actId="20577"/>
          <ac:spMkLst>
            <pc:docMk/>
            <pc:sldMk cId="2081639357" sldId="266"/>
            <ac:spMk id="3" creationId="{FCA3BA9F-9A92-730E-64E6-71F845E17916}"/>
          </ac:spMkLst>
        </pc:spChg>
        <pc:spChg chg="add del">
          <ac:chgData name="Gallegos, Ysabella" userId="S::ygallegos@scottsdaleaz.gov::2f36d375-db90-4b96-aa01-b8e8f24192bc" providerId="AD" clId="Web-{815AD341-54D7-1AF8-E277-1CF26B6431DC}" dt="2024-08-16T18:34:18.922" v="77"/>
          <ac:spMkLst>
            <pc:docMk/>
            <pc:sldMk cId="2081639357" sldId="266"/>
            <ac:spMk id="4" creationId="{3C5B8D48-D0D6-4AF5-8E0A-10889B6585BC}"/>
          </ac:spMkLst>
        </pc:spChg>
        <pc:spChg chg="add del mod">
          <ac:chgData name="Gallegos, Ysabella" userId="S::ygallegos@scottsdaleaz.gov::2f36d375-db90-4b96-aa01-b8e8f24192bc" providerId="AD" clId="Web-{815AD341-54D7-1AF8-E277-1CF26B6431DC}" dt="2024-08-16T18:35:06.563" v="84"/>
          <ac:spMkLst>
            <pc:docMk/>
            <pc:sldMk cId="2081639357" sldId="266"/>
            <ac:spMk id="5" creationId="{E5228B12-5531-D51A-6742-C3A98D6AD7C9}"/>
          </ac:spMkLst>
        </pc:spChg>
        <pc:spChg chg="add del mod">
          <ac:chgData name="Gallegos, Ysabella" userId="S::ygallegos@scottsdaleaz.gov::2f36d375-db90-4b96-aa01-b8e8f24192bc" providerId="AD" clId="Web-{815AD341-54D7-1AF8-E277-1CF26B6431DC}" dt="2024-08-16T18:37:27.752" v="110"/>
          <ac:spMkLst>
            <pc:docMk/>
            <pc:sldMk cId="2081639357" sldId="266"/>
            <ac:spMk id="6" creationId="{D57FA228-82AB-0F29-3F67-3FF2F98FD720}"/>
          </ac:spMkLst>
        </pc:spChg>
        <pc:spChg chg="add mod">
          <ac:chgData name="Gallegos, Ysabella" userId="S::ygallegos@scottsdaleaz.gov::2f36d375-db90-4b96-aa01-b8e8f24192bc" providerId="AD" clId="Web-{815AD341-54D7-1AF8-E277-1CF26B6431DC}" dt="2024-08-16T18:43:35.131" v="182" actId="14100"/>
          <ac:spMkLst>
            <pc:docMk/>
            <pc:sldMk cId="2081639357" sldId="266"/>
            <ac:spMk id="9" creationId="{813B7459-F664-8299-B1FE-B339CC9C7A73}"/>
          </ac:spMkLst>
        </pc:spChg>
        <pc:picChg chg="add del mod">
          <ac:chgData name="Gallegos, Ysabella" userId="S::ygallegos@scottsdaleaz.gov::2f36d375-db90-4b96-aa01-b8e8f24192bc" providerId="AD" clId="Web-{815AD341-54D7-1AF8-E277-1CF26B6431DC}" dt="2024-08-16T18:40:25.363" v="167"/>
          <ac:picMkLst>
            <pc:docMk/>
            <pc:sldMk cId="2081639357" sldId="266"/>
            <ac:picMk id="11" creationId="{0A3A44C6-E9D6-954F-4841-23AE6231A5FB}"/>
          </ac:picMkLst>
        </pc:picChg>
        <pc:picChg chg="add mod">
          <ac:chgData name="Gallegos, Ysabella" userId="S::ygallegos@scottsdaleaz.gov::2f36d375-db90-4b96-aa01-b8e8f24192bc" providerId="AD" clId="Web-{815AD341-54D7-1AF8-E277-1CF26B6431DC}" dt="2024-08-16T18:46:38.086" v="232" actId="1076"/>
          <ac:picMkLst>
            <pc:docMk/>
            <pc:sldMk cId="2081639357" sldId="266"/>
            <ac:picMk id="13" creationId="{B02CDD32-0A5A-A37F-AD40-461E7FD675D4}"/>
          </ac:picMkLst>
        </pc:picChg>
      </pc:sldChg>
      <pc:sldChg chg="new del">
        <pc:chgData name="Gallegos, Ysabella" userId="S::ygallegos@scottsdaleaz.gov::2f36d375-db90-4b96-aa01-b8e8f24192bc" providerId="AD" clId="Web-{815AD341-54D7-1AF8-E277-1CF26B6431DC}" dt="2024-08-16T18:24:31.119" v="9"/>
        <pc:sldMkLst>
          <pc:docMk/>
          <pc:sldMk cId="2693771848" sldId="266"/>
        </pc:sldMkLst>
      </pc:sldChg>
      <pc:sldChg chg="new del">
        <pc:chgData name="Gallegos, Ysabella" userId="S::ygallegos@scottsdaleaz.gov::2f36d375-db90-4b96-aa01-b8e8f24192bc" providerId="AD" clId="Web-{815AD341-54D7-1AF8-E277-1CF26B6431DC}" dt="2024-08-16T18:25:32.307" v="17"/>
        <pc:sldMkLst>
          <pc:docMk/>
          <pc:sldMk cId="2890963704" sldId="266"/>
        </pc:sldMkLst>
      </pc:sldChg>
    </pc:docChg>
  </pc:docChgLst>
  <pc:docChgLst>
    <pc:chgData name="Gallegos, Ysabella" userId="S::ygallegos@scottsdaleaz.gov::2f36d375-db90-4b96-aa01-b8e8f24192bc" providerId="AD" clId="Web-{51BAADC9-9BDE-57E9-3A22-CDA24919324C}"/>
    <pc:docChg chg="modSld">
      <pc:chgData name="Gallegos, Ysabella" userId="S::ygallegos@scottsdaleaz.gov::2f36d375-db90-4b96-aa01-b8e8f24192bc" providerId="AD" clId="Web-{51BAADC9-9BDE-57E9-3A22-CDA24919324C}" dt="2024-08-16T22:59:17.897" v="180" actId="14100"/>
      <pc:docMkLst>
        <pc:docMk/>
      </pc:docMkLst>
      <pc:sldChg chg="modSp">
        <pc:chgData name="Gallegos, Ysabella" userId="S::ygallegos@scottsdaleaz.gov::2f36d375-db90-4b96-aa01-b8e8f24192bc" providerId="AD" clId="Web-{51BAADC9-9BDE-57E9-3A22-CDA24919324C}" dt="2024-08-16T22:25:09.742" v="66" actId="20577"/>
        <pc:sldMkLst>
          <pc:docMk/>
          <pc:sldMk cId="973427655" sldId="259"/>
        </pc:sldMkLst>
        <pc:spChg chg="mod">
          <ac:chgData name="Gallegos, Ysabella" userId="S::ygallegos@scottsdaleaz.gov::2f36d375-db90-4b96-aa01-b8e8f24192bc" providerId="AD" clId="Web-{51BAADC9-9BDE-57E9-3A22-CDA24919324C}" dt="2024-08-16T22:02:42.607" v="6" actId="1076"/>
          <ac:spMkLst>
            <pc:docMk/>
            <pc:sldMk cId="973427655" sldId="259"/>
            <ac:spMk id="3" creationId="{4C1D34BF-BE7A-CD86-556E-3C262C20CF19}"/>
          </ac:spMkLst>
        </pc:spChg>
        <pc:spChg chg="mod">
          <ac:chgData name="Gallegos, Ysabella" userId="S::ygallegos@scottsdaleaz.gov::2f36d375-db90-4b96-aa01-b8e8f24192bc" providerId="AD" clId="Web-{51BAADC9-9BDE-57E9-3A22-CDA24919324C}" dt="2024-08-16T22:25:09.742" v="66" actId="20577"/>
          <ac:spMkLst>
            <pc:docMk/>
            <pc:sldMk cId="973427655" sldId="259"/>
            <ac:spMk id="4" creationId="{86F062D3-055D-05C2-87F5-8279D0BD8EE2}"/>
          </ac:spMkLst>
        </pc:spChg>
      </pc:sldChg>
      <pc:sldChg chg="modSp">
        <pc:chgData name="Gallegos, Ysabella" userId="S::ygallegos@scottsdaleaz.gov::2f36d375-db90-4b96-aa01-b8e8f24192bc" providerId="AD" clId="Web-{51BAADC9-9BDE-57E9-3A22-CDA24919324C}" dt="2024-08-16T22:38:28.795" v="92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51BAADC9-9BDE-57E9-3A22-CDA24919324C}" dt="2024-08-16T22:38:28.795" v="92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addSp delSp modSp">
        <pc:chgData name="Gallegos, Ysabella" userId="S::ygallegos@scottsdaleaz.gov::2f36d375-db90-4b96-aa01-b8e8f24192bc" providerId="AD" clId="Web-{51BAADC9-9BDE-57E9-3A22-CDA24919324C}" dt="2024-08-16T22:59:17.897" v="180" actId="14100"/>
        <pc:sldMkLst>
          <pc:docMk/>
          <pc:sldMk cId="2727621945" sldId="262"/>
        </pc:sldMkLst>
        <pc:spChg chg="mod">
          <ac:chgData name="Gallegos, Ysabella" userId="S::ygallegos@scottsdaleaz.gov::2f36d375-db90-4b96-aa01-b8e8f24192bc" providerId="AD" clId="Web-{51BAADC9-9BDE-57E9-3A22-CDA24919324C}" dt="2024-08-16T22:48:19.377" v="131" actId="20577"/>
          <ac:spMkLst>
            <pc:docMk/>
            <pc:sldMk cId="2727621945" sldId="262"/>
            <ac:spMk id="3" creationId="{BA354573-ACF3-A336-6897-1B4A26253AC9}"/>
          </ac:spMkLst>
        </pc:spChg>
        <pc:spChg chg="del mod">
          <ac:chgData name="Gallegos, Ysabella" userId="S::ygallegos@scottsdaleaz.gov::2f36d375-db90-4b96-aa01-b8e8f24192bc" providerId="AD" clId="Web-{51BAADC9-9BDE-57E9-3A22-CDA24919324C}" dt="2024-08-16T22:58:22.350" v="171"/>
          <ac:spMkLst>
            <pc:docMk/>
            <pc:sldMk cId="2727621945" sldId="262"/>
            <ac:spMk id="4" creationId="{70564FF9-8650-A431-58BE-AC064F390C2C}"/>
          </ac:spMkLst>
        </pc:spChg>
        <pc:picChg chg="add del mod">
          <ac:chgData name="Gallegos, Ysabella" userId="S::ygallegos@scottsdaleaz.gov::2f36d375-db90-4b96-aa01-b8e8f24192bc" providerId="AD" clId="Web-{51BAADC9-9BDE-57E9-3A22-CDA24919324C}" dt="2024-08-16T22:59:15.397" v="179"/>
          <ac:picMkLst>
            <pc:docMk/>
            <pc:sldMk cId="2727621945" sldId="262"/>
            <ac:picMk id="5" creationId="{65A1F486-580C-3495-C888-51BC6FE408CF}"/>
          </ac:picMkLst>
        </pc:picChg>
        <pc:picChg chg="add mod modCrop">
          <ac:chgData name="Gallegos, Ysabella" userId="S::ygallegos@scottsdaleaz.gov::2f36d375-db90-4b96-aa01-b8e8f24192bc" providerId="AD" clId="Web-{51BAADC9-9BDE-57E9-3A22-CDA24919324C}" dt="2024-08-16T22:59:17.897" v="180" actId="14100"/>
          <ac:picMkLst>
            <pc:docMk/>
            <pc:sldMk cId="2727621945" sldId="262"/>
            <ac:picMk id="6" creationId="{4A23B65C-C0FD-D5FC-34BF-B1DBB1749119}"/>
          </ac:picMkLst>
        </pc:picChg>
      </pc:sldChg>
      <pc:sldChg chg="modSp">
        <pc:chgData name="Gallegos, Ysabella" userId="S::ygallegos@scottsdaleaz.gov::2f36d375-db90-4b96-aa01-b8e8f24192bc" providerId="AD" clId="Web-{51BAADC9-9BDE-57E9-3A22-CDA24919324C}" dt="2024-08-16T22:56:22.224" v="168" actId="1076"/>
        <pc:sldMkLst>
          <pc:docMk/>
          <pc:sldMk cId="4077547127" sldId="264"/>
        </pc:sldMkLst>
        <pc:spChg chg="mod">
          <ac:chgData name="Gallegos, Ysabella" userId="S::ygallegos@scottsdaleaz.gov::2f36d375-db90-4b96-aa01-b8e8f24192bc" providerId="AD" clId="Web-{51BAADC9-9BDE-57E9-3A22-CDA24919324C}" dt="2024-08-16T22:56:22.224" v="168" actId="1076"/>
          <ac:spMkLst>
            <pc:docMk/>
            <pc:sldMk cId="4077547127" sldId="264"/>
            <ac:spMk id="2" creationId="{A5745C85-E302-C66D-1651-BDB96985500E}"/>
          </ac:spMkLst>
        </pc:spChg>
        <pc:spChg chg="mod">
          <ac:chgData name="Gallegos, Ysabella" userId="S::ygallegos@scottsdaleaz.gov::2f36d375-db90-4b96-aa01-b8e8f24192bc" providerId="AD" clId="Web-{51BAADC9-9BDE-57E9-3A22-CDA24919324C}" dt="2024-08-16T22:52:28.738" v="166" actId="14100"/>
          <ac:spMkLst>
            <pc:docMk/>
            <pc:sldMk cId="4077547127" sldId="264"/>
            <ac:spMk id="3" creationId="{10F3F4BE-2901-4896-878B-D991D131D95C}"/>
          </ac:spMkLst>
        </pc:spChg>
      </pc:sldChg>
      <pc:sldChg chg="modSp">
        <pc:chgData name="Gallegos, Ysabella" userId="S::ygallegos@scottsdaleaz.gov::2f36d375-db90-4b96-aa01-b8e8f24192bc" providerId="AD" clId="Web-{51BAADC9-9BDE-57E9-3A22-CDA24919324C}" dt="2024-08-16T22:40:57.218" v="122" actId="14100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51BAADC9-9BDE-57E9-3A22-CDA24919324C}" dt="2024-08-16T22:40:57.218" v="122" actId="14100"/>
          <ac:spMkLst>
            <pc:docMk/>
            <pc:sldMk cId="2380239927" sldId="265"/>
            <ac:spMk id="3" creationId="{75A29299-B940-50F7-FCDD-8FBC43E1E1F2}"/>
          </ac:spMkLst>
        </pc:spChg>
      </pc:sldChg>
      <pc:sldChg chg="addSp delSp modSp">
        <pc:chgData name="Gallegos, Ysabella" userId="S::ygallegos@scottsdaleaz.gov::2f36d375-db90-4b96-aa01-b8e8f24192bc" providerId="AD" clId="Web-{51BAADC9-9BDE-57E9-3A22-CDA24919324C}" dt="2024-08-16T22:06:36.421" v="41" actId="20577"/>
        <pc:sldMkLst>
          <pc:docMk/>
          <pc:sldMk cId="2081639357" sldId="266"/>
        </pc:sldMkLst>
        <pc:spChg chg="add del mod">
          <ac:chgData name="Gallegos, Ysabella" userId="S::ygallegos@scottsdaleaz.gov::2f36d375-db90-4b96-aa01-b8e8f24192bc" providerId="AD" clId="Web-{51BAADC9-9BDE-57E9-3A22-CDA24919324C}" dt="2024-08-16T22:06:36.421" v="41" actId="20577"/>
          <ac:spMkLst>
            <pc:docMk/>
            <pc:sldMk cId="2081639357" sldId="266"/>
            <ac:spMk id="3" creationId="{FCA3BA9F-9A92-730E-64E6-71F845E17916}"/>
          </ac:spMkLst>
        </pc:spChg>
        <pc:spChg chg="add del mod">
          <ac:chgData name="Gallegos, Ysabella" userId="S::ygallegos@scottsdaleaz.gov::2f36d375-db90-4b96-aa01-b8e8f24192bc" providerId="AD" clId="Web-{51BAADC9-9BDE-57E9-3A22-CDA24919324C}" dt="2024-08-16T22:05:24.858" v="18"/>
          <ac:spMkLst>
            <pc:docMk/>
            <pc:sldMk cId="2081639357" sldId="266"/>
            <ac:spMk id="5" creationId="{BC5F6B12-89BC-0D0E-1167-69C85E8018F8}"/>
          </ac:spMkLst>
        </pc:spChg>
        <pc:spChg chg="mod">
          <ac:chgData name="Gallegos, Ysabella" userId="S::ygallegos@scottsdaleaz.gov::2f36d375-db90-4b96-aa01-b8e8f24192bc" providerId="AD" clId="Web-{51BAADC9-9BDE-57E9-3A22-CDA24919324C}" dt="2024-08-16T21:38:04.140" v="5" actId="20577"/>
          <ac:spMkLst>
            <pc:docMk/>
            <pc:sldMk cId="2081639357" sldId="266"/>
            <ac:spMk id="9" creationId="{813B7459-F664-8299-B1FE-B339CC9C7A73}"/>
          </ac:spMkLst>
        </pc:spChg>
      </pc:sldChg>
    </pc:docChg>
  </pc:docChgLst>
  <pc:docChgLst>
    <pc:chgData name="Gallegos, Ysabella" userId="S::ygallegos@scottsdaleaz.gov::2f36d375-db90-4b96-aa01-b8e8f24192bc" providerId="AD" clId="Web-{A9F95F6E-2186-3968-B1EB-243C0C50D6E9}"/>
    <pc:docChg chg="modSld">
      <pc:chgData name="Gallegos, Ysabella" userId="S::ygallegos@scottsdaleaz.gov::2f36d375-db90-4b96-aa01-b8e8f24192bc" providerId="AD" clId="Web-{A9F95F6E-2186-3968-B1EB-243C0C50D6E9}" dt="2024-08-21T21:22:43.271" v="126" actId="20577"/>
      <pc:docMkLst>
        <pc:docMk/>
      </pc:docMkLst>
      <pc:sldChg chg="modSp">
        <pc:chgData name="Gallegos, Ysabella" userId="S::ygallegos@scottsdaleaz.gov::2f36d375-db90-4b96-aa01-b8e8f24192bc" providerId="AD" clId="Web-{A9F95F6E-2186-3968-B1EB-243C0C50D6E9}" dt="2024-08-20T21:12:59.799" v="1" actId="20577"/>
        <pc:sldMkLst>
          <pc:docMk/>
          <pc:sldMk cId="4241781755" sldId="260"/>
        </pc:sldMkLst>
        <pc:spChg chg="mod">
          <ac:chgData name="Gallegos, Ysabella" userId="S::ygallegos@scottsdaleaz.gov::2f36d375-db90-4b96-aa01-b8e8f24192bc" providerId="AD" clId="Web-{A9F95F6E-2186-3968-B1EB-243C0C50D6E9}" dt="2024-08-20T21:12:59.799" v="1" actId="20577"/>
          <ac:spMkLst>
            <pc:docMk/>
            <pc:sldMk cId="4241781755" sldId="260"/>
            <ac:spMk id="3" creationId="{FCA3BA9F-9A92-730E-64E6-71F845E17916}"/>
          </ac:spMkLst>
        </pc:spChg>
      </pc:sldChg>
      <pc:sldChg chg="modSp modNotes">
        <pc:chgData name="Gallegos, Ysabella" userId="S::ygallegos@scottsdaleaz.gov::2f36d375-db90-4b96-aa01-b8e8f24192bc" providerId="AD" clId="Web-{A9F95F6E-2186-3968-B1EB-243C0C50D6E9}" dt="2024-08-20T21:20:25.496" v="122" actId="20577"/>
        <pc:sldMkLst>
          <pc:docMk/>
          <pc:sldMk cId="1124425837" sldId="261"/>
        </pc:sldMkLst>
        <pc:spChg chg="mod">
          <ac:chgData name="Gallegos, Ysabella" userId="S::ygallegos@scottsdaleaz.gov::2f36d375-db90-4b96-aa01-b8e8f24192bc" providerId="AD" clId="Web-{A9F95F6E-2186-3968-B1EB-243C0C50D6E9}" dt="2024-08-20T21:20:25.496" v="122" actId="20577"/>
          <ac:spMkLst>
            <pc:docMk/>
            <pc:sldMk cId="1124425837" sldId="261"/>
            <ac:spMk id="3" creationId="{329ACE81-B96D-D077-28A5-CE6067D425E8}"/>
          </ac:spMkLst>
        </pc:spChg>
      </pc:sldChg>
      <pc:sldChg chg="modSp">
        <pc:chgData name="Gallegos, Ysabella" userId="S::ygallegos@scottsdaleaz.gov::2f36d375-db90-4b96-aa01-b8e8f24192bc" providerId="AD" clId="Web-{A9F95F6E-2186-3968-B1EB-243C0C50D6E9}" dt="2024-08-21T21:22:43.271" v="126" actId="20577"/>
        <pc:sldMkLst>
          <pc:docMk/>
          <pc:sldMk cId="2380239927" sldId="265"/>
        </pc:sldMkLst>
        <pc:spChg chg="mod">
          <ac:chgData name="Gallegos, Ysabella" userId="S::ygallegos@scottsdaleaz.gov::2f36d375-db90-4b96-aa01-b8e8f24192bc" providerId="AD" clId="Web-{A9F95F6E-2186-3968-B1EB-243C0C50D6E9}" dt="2024-08-21T21:22:43.271" v="126" actId="20577"/>
          <ac:spMkLst>
            <pc:docMk/>
            <pc:sldMk cId="2380239927" sldId="265"/>
            <ac:spMk id="3" creationId="{75A29299-B940-50F7-FCDD-8FBC43E1E1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A3939-69B8-42B7-94CC-CF59FF4AD965}" type="datetimeFigureOut"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4C788-004A-4A18-B2E9-56599DF8EB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3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Pause here and pass around </a:t>
            </a:r>
            <a:r>
              <a:rPr lang="en-US" dirty="0" err="1">
                <a:cs typeface="Calibri"/>
              </a:rPr>
              <a:t>pothos</a:t>
            </a:r>
            <a:r>
              <a:rPr lang="en-US" dirty="0">
                <a:cs typeface="Calibri"/>
              </a:rPr>
              <a:t> vines with nodes as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C788-004A-4A18-B2E9-56599DF8EBF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Pause here and have patrons go through the process to create their prop box, resume presentation when all patrons have made their prop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C788-004A-4A18-B2E9-56599DF8EBF9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5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Pause here and pass around rooted cuttings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4C788-004A-4A18-B2E9-56599DF8EBF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8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9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lm house plant">
            <a:extLst>
              <a:ext uri="{FF2B5EF4-FFF2-40B4-BE49-F238E27FC236}">
                <a16:creationId xmlns:a16="http://schemas.microsoft.com/office/drawing/2014/main" id="{C030F99C-5BF5-9D20-753F-89517B83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31683" b="3077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 Root Awakening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Plant propagation for beginners</a:t>
            </a:r>
          </a:p>
          <a:p>
            <a:r>
              <a:rPr lang="en-US" sz="2800"/>
              <a:t>Scottsdale Public Library – Civic Center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BF5C39-6C2C-386B-5232-D9A8BE73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747" y="2997199"/>
            <a:ext cx="8767860" cy="13881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1639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6DF0-EA23-5C54-7B5C-A4E03D1C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/>
              <a:t>What You'll Learn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230D5-9FEB-364A-73EA-1F479E19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6930" y="1957466"/>
            <a:ext cx="7542503" cy="40386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accent1">
                    <a:lumMod val="76000"/>
                  </a:schemeClr>
                </a:solidFill>
                <a:latin typeface="Aptos"/>
              </a:rPr>
              <a:t>+ What plant propagation is </a:t>
            </a:r>
            <a:endParaRPr lang="en-US" sz="2800">
              <a:solidFill>
                <a:schemeClr val="accent1">
                  <a:lumMod val="76000"/>
                </a:schemeClr>
              </a:solidFill>
            </a:endParaRPr>
          </a:p>
          <a:p>
            <a:pPr marL="0" indent="0">
              <a:buNone/>
            </a:pPr>
            <a:r>
              <a:rPr lang="en-US" sz="2800">
                <a:solidFill>
                  <a:schemeClr val="accent1">
                    <a:lumMod val="76000"/>
                  </a:schemeClr>
                </a:solidFill>
                <a:latin typeface="Aptos"/>
              </a:rPr>
              <a:t>+ How to identify a plant node and take a cutting</a:t>
            </a:r>
          </a:p>
          <a:p>
            <a:pPr marL="0" indent="0">
              <a:buNone/>
            </a:pPr>
            <a:r>
              <a:rPr lang="en-US" sz="2800">
                <a:solidFill>
                  <a:schemeClr val="accent1">
                    <a:lumMod val="76000"/>
                  </a:schemeClr>
                </a:solidFill>
                <a:latin typeface="Aptos"/>
              </a:rPr>
              <a:t>+ What supplies you'll need to successfully propagate your cutting</a:t>
            </a:r>
          </a:p>
          <a:p>
            <a:pPr marL="0" indent="0">
              <a:buNone/>
            </a:pPr>
            <a:r>
              <a:rPr lang="en-US" sz="2800">
                <a:solidFill>
                  <a:schemeClr val="accent1">
                    <a:lumMod val="76000"/>
                  </a:schemeClr>
                </a:solidFill>
                <a:latin typeface="Aptos"/>
              </a:rPr>
              <a:t>+ How to identify a good root system and transfer your propagated cutting to soil</a:t>
            </a:r>
            <a:endParaRPr lang="en-US" sz="2800">
              <a:solidFill>
                <a:schemeClr val="accent1">
                  <a:lumMod val="76000"/>
                </a:schemeClr>
              </a:solidFill>
              <a:latin typeface="Corbel" panose="020B0503020204020204"/>
            </a:endParaRPr>
          </a:p>
          <a:p>
            <a:pPr marL="0" indent="0">
              <a:buNone/>
            </a:pPr>
            <a:r>
              <a:rPr lang="en-US" sz="2800">
                <a:solidFill>
                  <a:schemeClr val="accent1">
                    <a:lumMod val="76000"/>
                  </a:schemeClr>
                </a:solidFill>
                <a:latin typeface="Aptos"/>
              </a:rPr>
              <a:t>+ How to care for your plant once it's in soil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2E550-FEA7-3D00-A9A3-9A1AF387A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1" r="17091" b="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1752F-86B5-96C9-152A-662FB821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34" y="696686"/>
            <a:ext cx="5799361" cy="10178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 to Plant Propagation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BA9F-9A92-730E-64E6-71F845E1791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461262" y="5048873"/>
            <a:ext cx="9168503" cy="13851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Common houseplants that can be propagated using these methods: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+ </a:t>
            </a:r>
            <a:r>
              <a:rPr lang="en-US" sz="2000" dirty="0" err="1">
                <a:solidFill>
                  <a:schemeClr val="tx1"/>
                </a:solidFill>
              </a:rPr>
              <a:t>Pothos</a:t>
            </a:r>
            <a:r>
              <a:rPr lang="en-US" sz="2000" dirty="0">
                <a:solidFill>
                  <a:schemeClr val="tx1"/>
                </a:solidFill>
              </a:rPr>
              <a:t>   + Philodendron   + Monstera   + ZZ Plant   + Spider plants    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+ Snake plants     + String of Hearts   + String of Pearls   + Chinese money plant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3B7459-F664-8299-B1FE-B339CC9C7A73}"/>
              </a:ext>
            </a:extLst>
          </p:cNvPr>
          <p:cNvSpPr txBox="1">
            <a:spLocks/>
          </p:cNvSpPr>
          <p:nvPr/>
        </p:nvSpPr>
        <p:spPr>
          <a:xfrm>
            <a:off x="316835" y="1506455"/>
            <a:ext cx="5474765" cy="329689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Plant propagation is the process of growing a new plant from seeds, cuttings, or specialized plant parts (ex: tulip bulbs). We will be propagating from plant cuttings today.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</a:rPr>
              <a:t>Methods of propagating plants from cuttings: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+ In water</a:t>
            </a:r>
          </a:p>
          <a:p>
            <a:pPr marL="4572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+ In perlite</a:t>
            </a:r>
            <a:r>
              <a:rPr lang="en-US" dirty="0">
                <a:solidFill>
                  <a:schemeClr val="tx1"/>
                </a:solidFill>
              </a:rPr>
              <a:t> (a type of moisture-retaining mineral used in plant care)</a:t>
            </a:r>
          </a:p>
          <a:p>
            <a:pPr marL="4572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+ In sphagnum moss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CDD32-0A5A-A37F-AD40-461E7FD67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47" y="494167"/>
            <a:ext cx="5965567" cy="41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C207-1600-7075-40CF-C25BD791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28" y="609600"/>
            <a:ext cx="6602668" cy="1356360"/>
          </a:xfrm>
        </p:spPr>
        <p:txBody>
          <a:bodyPr/>
          <a:lstStyle/>
          <a:p>
            <a:r>
              <a:rPr lang="en-US"/>
              <a:t>How to take a plant cutting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34BF-BE7A-CD86-556E-3C262C20C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43" y="1717979"/>
            <a:ext cx="6387656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+ To successfully propagate your plant, your cutting must have at least one node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+ Nodes are the points on a plant stem where active cells develop roots or buds that grow into stems, leaves, or flowers depending on the plant. </a:t>
            </a:r>
          </a:p>
          <a:p>
            <a:pPr marL="45720" indent="0">
              <a:buNone/>
            </a:pP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+ Today we will be using a </a:t>
            </a:r>
            <a:r>
              <a:rPr lang="en-US" dirty="0" err="1">
                <a:solidFill>
                  <a:schemeClr val="accent1">
                    <a:lumMod val="76000"/>
                  </a:schemeClr>
                </a:solidFill>
              </a:rPr>
              <a:t>Pothos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 (</a:t>
            </a:r>
            <a:r>
              <a:rPr lang="en-US" i="1" dirty="0" err="1">
                <a:solidFill>
                  <a:schemeClr val="accent1">
                    <a:lumMod val="76000"/>
                  </a:schemeClr>
                </a:solidFill>
              </a:rPr>
              <a:t>epipremmum</a:t>
            </a:r>
            <a:r>
              <a:rPr lang="en-US" i="1" dirty="0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76000"/>
                  </a:schemeClr>
                </a:solidFill>
              </a:rPr>
              <a:t>aureum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) but all plants are different. Be sure to do your research, </a:t>
            </a:r>
            <a:r>
              <a:rPr lang="en-US" dirty="0" err="1">
                <a:solidFill>
                  <a:schemeClr val="accent1">
                    <a:lumMod val="76000"/>
                  </a:schemeClr>
                </a:solidFill>
              </a:rPr>
              <a:t>Youtube</a:t>
            </a:r>
            <a:r>
              <a:rPr lang="en-US" dirty="0">
                <a:solidFill>
                  <a:schemeClr val="accent1">
                    <a:lumMod val="76000"/>
                  </a:schemeClr>
                </a:solidFill>
              </a:rPr>
              <a:t> is a fantastic resource!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329F2E-93CA-1065-9E54-EAAD1C21F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67" y="327001"/>
            <a:ext cx="4554512" cy="61509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F062D3-055D-05C2-87F5-8279D0BD8EE2}"/>
              </a:ext>
            </a:extLst>
          </p:cNvPr>
          <p:cNvSpPr txBox="1"/>
          <p:nvPr/>
        </p:nvSpPr>
        <p:spPr>
          <a:xfrm>
            <a:off x="632603" y="4752222"/>
            <a:ext cx="3876604" cy="1601331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dirty="0">
                <a:solidFill>
                  <a:schemeClr val="bg1"/>
                </a:solidFill>
              </a:rPr>
              <a:t>Why a </a:t>
            </a:r>
            <a:r>
              <a:rPr lang="en-US" sz="1700" b="1" dirty="0" err="1">
                <a:solidFill>
                  <a:schemeClr val="bg1"/>
                </a:solidFill>
              </a:rPr>
              <a:t>pothos</a:t>
            </a:r>
            <a:r>
              <a:rPr lang="en-US" sz="1700" b="1" dirty="0">
                <a:solidFill>
                  <a:schemeClr val="bg1"/>
                </a:solidFill>
              </a:rPr>
              <a:t>?</a:t>
            </a:r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700" dirty="0" err="1">
                <a:solidFill>
                  <a:schemeClr val="bg1"/>
                </a:solidFill>
              </a:rPr>
              <a:t>Pothos</a:t>
            </a:r>
            <a:r>
              <a:rPr lang="en-US" sz="1700" dirty="0">
                <a:solidFill>
                  <a:schemeClr val="bg1"/>
                </a:solidFill>
              </a:rPr>
              <a:t> plants, also known as Devil's Ivy, are extremely hardy and resilient plants!</a:t>
            </a:r>
            <a:r>
              <a:rPr lang="en-US" sz="17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342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D1752F-86B5-96C9-152A-662FB821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101781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Supplies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BA9F-9A92-730E-64E6-71F845E17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8137" y="409731"/>
            <a:ext cx="7233456" cy="6048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Recycled clear plastic container with lid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 + Moistened sphagnum moss </a:t>
            </a:r>
          </a:p>
          <a:p>
            <a:pPr marL="731520" lvl="1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Sphagnum moss is a type of light, moisture-retaining moss used in plant and animal care!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Plant shears 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Spray bottle with water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Plant cutting with at least 1 node 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Rooting hormone (optional) </a:t>
            </a:r>
            <a:endParaRPr lang="en-US" sz="2400" dirty="0">
              <a:solidFill>
                <a:srgbClr val="A6B727"/>
              </a:solidFill>
            </a:endParaRPr>
          </a:p>
          <a:p>
            <a:pPr marL="731520" lvl="1">
              <a:spcAft>
                <a:spcPts val="0"/>
              </a:spcAft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+ Rooting hormone stimulates root growth and increases the chances for successfully establishing a root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E9394-4220-FE4D-6BF4-DE68AB38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" y="1596452"/>
            <a:ext cx="3705985" cy="48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81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6511-4FB6-7B0E-4B07-2383BF42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your Propagation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ACE81-B96D-D077-28A5-CE6067D42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28" y="1815060"/>
            <a:ext cx="10922181" cy="47381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Take your cup and use a sharpie to write your name and today's date 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Fill your cup halfway with moistened sphagnum moss, be sure to leave it loose and fluffy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With help from staff, use what you’ve learned to identify nodes on the </a:t>
            </a:r>
            <a:r>
              <a:rPr lang="en-US" sz="2400" dirty="0" err="1">
                <a:solidFill>
                  <a:schemeClr val="accent1">
                    <a:lumMod val="76000"/>
                  </a:schemeClr>
                </a:solidFill>
              </a:rPr>
              <a:t>Pothos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 plant and take 2 cuttings. Remove any leaves from your cuttings that are too large to fit in your prop box. 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Dip the very ends of all cuttings in the rooting hormone and lightly shake off any excess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Place your cuttings in your prop box, </a:t>
            </a:r>
            <a:r>
              <a:rPr lang="en-US" sz="2400" b="1" dirty="0">
                <a:solidFill>
                  <a:schemeClr val="accent1">
                    <a:lumMod val="76000"/>
                  </a:schemeClr>
                </a:solidFill>
              </a:rPr>
              <a:t>return to your seat,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 and arrange the nodes of  your cutting in the moss </a:t>
            </a:r>
          </a:p>
          <a:p>
            <a:pPr marL="502920" indent="-457200">
              <a:buAutoNum type="arabicPeriod"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Mist your cuttings lightly with water and cover with a small piece of </a:t>
            </a:r>
            <a:r>
              <a:rPr lang="en-US" sz="2400" dirty="0" err="1">
                <a:solidFill>
                  <a:schemeClr val="accent1">
                    <a:lumMod val="76000"/>
                  </a:schemeClr>
                </a:solidFill>
              </a:rPr>
              <a:t>seran</a:t>
            </a: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 wrap and then the lid. Done!</a:t>
            </a:r>
          </a:p>
        </p:txBody>
      </p:sp>
    </p:spTree>
    <p:extLst>
      <p:ext uri="{BB962C8B-B14F-4D97-AF65-F5344CB8AC3E}">
        <p14:creationId xmlns:p14="http://schemas.microsoft.com/office/powerpoint/2010/main" val="11244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ABE273-A57A-4523-99C5-F4D7F4511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15CF5-392D-404A-8095-DD2085F2F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7E3C4-ABF9-EA01-01C9-8BBB9FB52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5" y="696686"/>
            <a:ext cx="3570511" cy="136071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Caring for your Prop box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0F74E7-7AA9-4171-BCD1-C325B7632D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9299-B940-50F7-FCDD-8FBC43E1E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318" y="990600"/>
            <a:ext cx="6359029" cy="5105400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1900" dirty="0"/>
            </a:br>
            <a:r>
              <a:rPr lang="en-US" sz="1900" dirty="0">
                <a:solidFill>
                  <a:srgbClr val="FFFFFF"/>
                </a:solidFill>
              </a:rPr>
              <a:t>+ Your cuttings can take anywhere from 3 weeks to several months to establish a root system and be ready to plant. Don't give up! The use of rooting hormone should cut this time down.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+ Place your prop box in a warm spot in your house, out of direct sunlight but not totally in the shade either. Experiment and try different spots to see what works best.</a:t>
            </a:r>
            <a:endParaRPr lang="en-US" sz="1900"/>
          </a:p>
          <a:p>
            <a:r>
              <a:rPr lang="en-US" sz="1900" dirty="0">
                <a:solidFill>
                  <a:srgbClr val="FFFFFF"/>
                </a:solidFill>
              </a:rPr>
              <a:t> </a:t>
            </a:r>
            <a:br>
              <a:rPr lang="en-US" sz="1900" dirty="0"/>
            </a:br>
            <a:r>
              <a:rPr lang="en-US" sz="1900" dirty="0">
                <a:solidFill>
                  <a:srgbClr val="FFFFFF"/>
                </a:solidFill>
              </a:rPr>
              <a:t>+ Keep your prop box covered and check it once weekly. If it's too dry, spritz with water and consider adding a layer of Seran wrap over the top to keep in moisture. If you find your prop box stays too wet, try airing it out once a week to let some of that moisture escape. 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+ Conditions inside your prop box should be moist/humid but not drenched. Over watering can lead to root rot and will kill your cutting. 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F02CA-AB7F-C5E8-53E7-006CC1B8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Transferring to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54573-ACF3-A336-6897-1B4A2625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20" y="1963455"/>
            <a:ext cx="4938608" cy="4038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+  Your cutting is ready to be transferred to soil when a good network of roots have been established.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  <a:p>
            <a:pPr marL="45720" indent="0">
              <a:buNone/>
            </a:pPr>
            <a:endParaRPr lang="en-US" sz="2400">
              <a:solidFill>
                <a:schemeClr val="accent1">
                  <a:lumMod val="76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6000"/>
                  </a:schemeClr>
                </a:solidFill>
              </a:rPr>
              <a:t> What does a good root system look like?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endParaRPr lang="en-US" sz="2200">
              <a:solidFill>
                <a:schemeClr val="accent1">
                  <a:lumMod val="76000"/>
                </a:schemeClr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76000"/>
                  </a:schemeClr>
                </a:solidFill>
              </a:rPr>
              <a:t>+ Mini-network of white/light brown or green roots</a:t>
            </a:r>
            <a:br>
              <a:rPr lang="en-US" sz="2200" dirty="0"/>
            </a:br>
            <a:r>
              <a:rPr lang="en-US" sz="2200" dirty="0">
                <a:solidFill>
                  <a:schemeClr val="accent1">
                    <a:lumMod val="76000"/>
                  </a:schemeClr>
                </a:solidFill>
              </a:rPr>
              <a:t>+ Roughly 4-6 inches long</a:t>
            </a:r>
            <a:endParaRPr lang="en-US" dirty="0">
              <a:solidFill>
                <a:schemeClr val="accent1">
                  <a:lumMod val="76000"/>
                </a:schemeClr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endParaRPr lang="en-US" sz="2200" dirty="0">
              <a:solidFill>
                <a:schemeClr val="accent1">
                  <a:lumMod val="76000"/>
                </a:schemeClr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1">
                    <a:lumMod val="76000"/>
                  </a:schemeClr>
                </a:solidFill>
              </a:rPr>
              <a:t> If roots look black, mushy, or start to smell badly, they have begun to rot and are likely not suitable to be planted. </a:t>
            </a:r>
            <a:endParaRPr lang="en-US">
              <a:solidFill>
                <a:schemeClr val="accent1">
                  <a:lumMod val="76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3B65C-C0FD-D5FC-34BF-B1DBB17491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963" t="18254" r="916"/>
          <a:stretch/>
        </p:blipFill>
        <p:spPr>
          <a:xfrm>
            <a:off x="6403330" y="500743"/>
            <a:ext cx="5281602" cy="59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2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45C85-E302-C66D-1651-BDB96985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6" y="555171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Transferring to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F4BE-2901-4896-878B-D991D131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2057400"/>
            <a:ext cx="7139375" cy="4038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You will need: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+ A plant pot roughly 2-3 inches larger in diameter than the root system with a drainage hole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+ All purpose soil </a:t>
            </a:r>
          </a:p>
          <a:p>
            <a:pPr lvl="1"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Gently remove as much sphagnum moss from the root system as possible without damaging them. (Have a good amount of sphagnum moss left? Try reusing it!)</a:t>
            </a:r>
          </a:p>
          <a:p>
            <a:pPr marL="274320" lvl="1" indent="0">
              <a:spcAft>
                <a:spcPts val="0"/>
              </a:spcAft>
              <a:buNone/>
            </a:pPr>
            <a:endParaRPr lang="en-US">
              <a:solidFill>
                <a:schemeClr val="bg1"/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Once in soil, keep your potted </a:t>
            </a:r>
            <a:r>
              <a:rPr lang="en-US" dirty="0" err="1">
                <a:solidFill>
                  <a:schemeClr val="bg1"/>
                </a:solidFill>
              </a:rPr>
              <a:t>pothos</a:t>
            </a:r>
            <a:r>
              <a:rPr lang="en-US" dirty="0">
                <a:solidFill>
                  <a:schemeClr val="bg1"/>
                </a:solidFill>
              </a:rPr>
              <a:t> indoors in indirect sunlight. Water every 1-2 weeks  or when you see the plant's leaves start to droop. </a:t>
            </a:r>
            <a:r>
              <a:rPr lang="en-US" dirty="0" err="1">
                <a:solidFill>
                  <a:schemeClr val="bg1"/>
                </a:solidFill>
              </a:rPr>
              <a:t>Pothos</a:t>
            </a:r>
            <a:r>
              <a:rPr lang="en-US" dirty="0">
                <a:solidFill>
                  <a:schemeClr val="bg1"/>
                </a:solidFill>
              </a:rPr>
              <a:t> are hardy plants that can bounce back so don't be afraid to persevere if your </a:t>
            </a:r>
            <a:r>
              <a:rPr lang="en-US" dirty="0" err="1">
                <a:solidFill>
                  <a:schemeClr val="bg1"/>
                </a:solidFill>
              </a:rPr>
              <a:t>pothos</a:t>
            </a:r>
            <a:r>
              <a:rPr lang="en-US" dirty="0">
                <a:solidFill>
                  <a:schemeClr val="bg1"/>
                </a:solidFill>
              </a:rPr>
              <a:t> gets a little neglected and starts to drop leaves.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BF9CD-1A41-E7B4-1A26-868607D5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9" r="1" b="1"/>
          <a:stretch/>
        </p:blipFill>
        <p:spPr>
          <a:xfrm>
            <a:off x="8301386" y="243840"/>
            <a:ext cx="3646837" cy="63779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54712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Basis</vt:lpstr>
      <vt:lpstr>A Root Awakening</vt:lpstr>
      <vt:lpstr>What You'll Learn Today</vt:lpstr>
      <vt:lpstr>Intro to Plant Propagation</vt:lpstr>
      <vt:lpstr>How to take a plant cutting</vt:lpstr>
      <vt:lpstr>Supplies</vt:lpstr>
      <vt:lpstr>Making your Propagation Box</vt:lpstr>
      <vt:lpstr>Caring for your Prop box</vt:lpstr>
      <vt:lpstr>Transferring to Soil</vt:lpstr>
      <vt:lpstr>Transferring to soil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225</cp:revision>
  <dcterms:created xsi:type="dcterms:W3CDTF">2024-08-15T18:57:33Z</dcterms:created>
  <dcterms:modified xsi:type="dcterms:W3CDTF">2024-11-04T16:39:26Z</dcterms:modified>
</cp:coreProperties>
</file>