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5" r:id="rId4"/>
    <p:sldMasterId id="214748370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embeddedFontLst>
    <p:embeddedFont>
      <p:font typeface="Work Sans ExtraLight"/>
      <p:regular r:id="rId13"/>
      <p:bold r:id="rId14"/>
      <p:italic r:id="rId15"/>
      <p:boldItalic r:id="rId16"/>
    </p:embeddedFont>
    <p:embeddedFont>
      <p:font typeface="Work Sans Black"/>
      <p:bold r:id="rId17"/>
      <p:boldItalic r:id="rId18"/>
    </p:embeddedFont>
    <p:embeddedFont>
      <p:font typeface="Work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WorkSans-bold.fntdata"/><Relationship Id="rId22" Type="http://schemas.openxmlformats.org/officeDocument/2006/relationships/font" Target="fonts/WorkSans-boldItalic.fntdata"/><Relationship Id="rId21" Type="http://schemas.openxmlformats.org/officeDocument/2006/relationships/font" Target="fonts/WorkSan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WorkSansExtraLight-regular.fntdata"/><Relationship Id="rId12" Type="http://schemas.openxmlformats.org/officeDocument/2006/relationships/slide" Target="slides/slide6.xml"/><Relationship Id="rId15" Type="http://schemas.openxmlformats.org/officeDocument/2006/relationships/font" Target="fonts/WorkSansExtraLight-italic.fntdata"/><Relationship Id="rId14" Type="http://schemas.openxmlformats.org/officeDocument/2006/relationships/font" Target="fonts/WorkSansExtraLight-bold.fntdata"/><Relationship Id="rId17" Type="http://schemas.openxmlformats.org/officeDocument/2006/relationships/font" Target="fonts/WorkSansBlack-bold.fntdata"/><Relationship Id="rId16" Type="http://schemas.openxmlformats.org/officeDocument/2006/relationships/font" Target="fonts/WorkSansExtraLight-boldItalic.fntdata"/><Relationship Id="rId19" Type="http://schemas.openxmlformats.org/officeDocument/2006/relationships/font" Target="fonts/WorkSans-regular.fntdata"/><Relationship Id="rId18" Type="http://schemas.openxmlformats.org/officeDocument/2006/relationships/font" Target="fonts/WorkSansBlack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7130bcca2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37130bcca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7130bcca2d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37130bcca2d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37130bcca2d_0_9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37130bcca2d_0_9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37130bcca2d_0_9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37130bcca2d_0_9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37130bcca2d_0_9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37130bcca2d_0_9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37130bcca2d_0_9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37130bcca2d_0_9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3.jp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4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AND_BODY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_AND_TWO_COLUMNS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ONLY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_1_2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_1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7_1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7" name="Google Shape;9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5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9" name="Google Shape;99;p25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0" name="Google Shape;100;p25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1" name="Google Shape;101;p25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2" name="Google Shape;102;p25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3" name="Google Shape;103;p25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CUSTOM_8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" name="Google Shape;106;p26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07" name="Google Shape;107;p26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CUSTOM_1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" name="Google Shape;111;p27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2" name="Google Shape;112;p27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13" name="Google Shape;113;p27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14" name="Google Shape;114;p27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15" name="Google Shape;115;p27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CUSTOM_2_2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Google Shape;118;p28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19" name="Google Shape;119;p28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20" name="Google Shape;120;p28"/>
          <p:cNvSpPr txBox="1"/>
          <p:nvPr>
            <p:ph idx="3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21" name="Google Shape;121;p28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2" name="Google Shape;122;p28"/>
          <p:cNvSpPr txBox="1"/>
          <p:nvPr>
            <p:ph idx="4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23" name="Google Shape;123;p28"/>
          <p:cNvSpPr txBox="1"/>
          <p:nvPr>
            <p:ph idx="5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24" name="Google Shape;124;p28"/>
          <p:cNvSpPr txBox="1"/>
          <p:nvPr>
            <p:ph idx="6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CUSTOM_3_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9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28" name="Google Shape;128;p29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29" name="Google Shape;129;p29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30" name="Google Shape;130;p29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31" name="Google Shape;131;p29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32" name="Google Shape;132;p29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33" name="Google Shape;133;p29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34" name="Google Shape;134;p29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35" name="Google Shape;135;p29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_ONLY_1_1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8" name="Google Shape;138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30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CUSTOM_4_1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2" name="Google Shape;142;p31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31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31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5" name="Google Shape;145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6" name="Google Shape;14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7" name="Google Shape;147;p31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8" name="Google Shape;148;p31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CUSTOM_4_1_1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2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1" name="Google Shape;151;p32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52" name="Google Shape;152;p32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32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4" name="Google Shape;154;p32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32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6" name="Google Shape;156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7" name="Google Shape;15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8" name="Google Shape;158;p32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9" name="Google Shape;159;p32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0" name="Google Shape;160;p32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CUSTOM_5_1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  <p:sp>
        <p:nvSpPr>
          <p:cNvPr id="163" name="Google Shape;163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CUSTOM_6_1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6" name="Google Shape;166;p34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34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68" name="Google Shape;168;p34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34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0" name="Google Shape;170;p34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1" name="Google Shape;171;p34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2" name="Google Shape;172;p34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3" name="Google Shape;173;p34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34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34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 type="title">
  <p:cSld name="TITLE">
    <p:bg>
      <p:bgPr>
        <a:solidFill>
          <a:schemeClr val="accent4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5"/>
          <p:cNvSpPr/>
          <p:nvPr>
            <p:ph idx="2" type="pic"/>
          </p:nvPr>
        </p:nvSpPr>
        <p:spPr>
          <a:xfrm>
            <a:off x="6148575" y="0"/>
            <a:ext cx="2995500" cy="1425600"/>
          </a:xfrm>
          <a:prstGeom prst="rect">
            <a:avLst/>
          </a:prstGeom>
          <a:noFill/>
          <a:ln>
            <a:noFill/>
          </a:ln>
        </p:spPr>
      </p:sp>
      <p:sp>
        <p:nvSpPr>
          <p:cNvPr id="178" name="Google Shape;178;p35"/>
          <p:cNvSpPr/>
          <p:nvPr>
            <p:ph idx="3" type="pic"/>
          </p:nvPr>
        </p:nvSpPr>
        <p:spPr>
          <a:xfrm>
            <a:off x="6148575" y="3803400"/>
            <a:ext cx="2995500" cy="1342800"/>
          </a:xfrm>
          <a:prstGeom prst="rect">
            <a:avLst/>
          </a:prstGeom>
          <a:noFill/>
          <a:ln>
            <a:noFill/>
          </a:ln>
        </p:spPr>
      </p:sp>
      <p:sp>
        <p:nvSpPr>
          <p:cNvPr id="179" name="Google Shape;179;p35"/>
          <p:cNvSpPr txBox="1"/>
          <p:nvPr>
            <p:ph type="title"/>
          </p:nvPr>
        </p:nvSpPr>
        <p:spPr>
          <a:xfrm>
            <a:off x="740693" y="1"/>
            <a:ext cx="3531000" cy="108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Work Sans"/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0" name="Google Shape;180;p35"/>
          <p:cNvSpPr/>
          <p:nvPr>
            <p:ph idx="4" type="pic"/>
          </p:nvPr>
        </p:nvSpPr>
        <p:spPr>
          <a:xfrm>
            <a:off x="2962800" y="3803400"/>
            <a:ext cx="3185700" cy="1342800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Google Shape;181;p35"/>
          <p:cNvSpPr txBox="1"/>
          <p:nvPr>
            <p:ph idx="12" type="sldNum"/>
          </p:nvPr>
        </p:nvSpPr>
        <p:spPr>
          <a:xfrm>
            <a:off x="226300" y="4886025"/>
            <a:ext cx="456600" cy="16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2" name="Google Shape;182;p35"/>
          <p:cNvSpPr/>
          <p:nvPr>
            <p:ph idx="5" type="pic"/>
          </p:nvPr>
        </p:nvSpPr>
        <p:spPr>
          <a:xfrm>
            <a:off x="664500" y="1341525"/>
            <a:ext cx="3831300" cy="1833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 type="secHead">
  <p:cSld name="SECTION_HEADER">
    <p:bg>
      <p:bgPr>
        <a:solidFill>
          <a:schemeClr val="accent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6"/>
          <p:cNvSpPr/>
          <p:nvPr/>
        </p:nvSpPr>
        <p:spPr>
          <a:xfrm rot="5400000">
            <a:off x="2419800" y="-1953625"/>
            <a:ext cx="4276500" cy="865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36"/>
          <p:cNvSpPr txBox="1"/>
          <p:nvPr>
            <p:ph type="title"/>
          </p:nvPr>
        </p:nvSpPr>
        <p:spPr>
          <a:xfrm>
            <a:off x="438912" y="457200"/>
            <a:ext cx="8202300" cy="348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 Black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9pPr>
          </a:lstStyle>
          <a:p/>
        </p:txBody>
      </p:sp>
      <p:sp>
        <p:nvSpPr>
          <p:cNvPr id="186" name="Google Shape;186;p36"/>
          <p:cNvSpPr txBox="1"/>
          <p:nvPr>
            <p:ph idx="12" type="sldNum"/>
          </p:nvPr>
        </p:nvSpPr>
        <p:spPr>
          <a:xfrm>
            <a:off x="226300" y="4886025"/>
            <a:ext cx="456600" cy="16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>
                <a:solidFill>
                  <a:schemeClr val="dk1"/>
                </a:solidFill>
              </a:defRPr>
            </a:lvl1pPr>
            <a:lvl2pPr lvl="1">
              <a:buNone/>
              <a:defRPr>
                <a:solidFill>
                  <a:schemeClr val="dk1"/>
                </a:solidFill>
              </a:defRPr>
            </a:lvl2pPr>
            <a:lvl3pPr lvl="2">
              <a:buNone/>
              <a:defRPr>
                <a:solidFill>
                  <a:schemeClr val="dk1"/>
                </a:solidFill>
              </a:defRPr>
            </a:lvl3pPr>
            <a:lvl4pPr lvl="3">
              <a:buNone/>
              <a:defRPr>
                <a:solidFill>
                  <a:schemeClr val="dk1"/>
                </a:solidFill>
              </a:defRPr>
            </a:lvl4pPr>
            <a:lvl5pPr lvl="4">
              <a:buNone/>
              <a:defRPr>
                <a:solidFill>
                  <a:schemeClr val="dk1"/>
                </a:solidFill>
              </a:defRPr>
            </a:lvl5pPr>
            <a:lvl6pPr lvl="5">
              <a:buNone/>
              <a:defRPr>
                <a:solidFill>
                  <a:schemeClr val="dk1"/>
                </a:solidFill>
              </a:defRPr>
            </a:lvl6pPr>
            <a:lvl7pPr lvl="6">
              <a:buNone/>
              <a:defRPr>
                <a:solidFill>
                  <a:schemeClr val="dk1"/>
                </a:solidFill>
              </a:defRPr>
            </a:lvl7pPr>
            <a:lvl8pPr lvl="7">
              <a:buNone/>
              <a:defRPr>
                <a:solidFill>
                  <a:schemeClr val="dk1"/>
                </a:solidFill>
              </a:defRPr>
            </a:lvl8pPr>
            <a:lvl9pPr lvl="8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7" name="Google Shape;187;p36"/>
          <p:cNvSpPr txBox="1"/>
          <p:nvPr>
            <p:ph idx="1" type="body"/>
          </p:nvPr>
        </p:nvSpPr>
        <p:spPr>
          <a:xfrm>
            <a:off x="454600" y="1565585"/>
            <a:ext cx="1548600" cy="12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●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○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■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●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○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■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●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○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■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188" name="Google Shape;188;p36"/>
          <p:cNvSpPr txBox="1"/>
          <p:nvPr>
            <p:ph idx="2" type="body"/>
          </p:nvPr>
        </p:nvSpPr>
        <p:spPr>
          <a:xfrm>
            <a:off x="687925" y="1690985"/>
            <a:ext cx="1315200" cy="12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89" name="Google Shape;189;p36"/>
          <p:cNvSpPr txBox="1"/>
          <p:nvPr>
            <p:ph idx="3" type="body"/>
          </p:nvPr>
        </p:nvSpPr>
        <p:spPr>
          <a:xfrm>
            <a:off x="454600" y="2516416"/>
            <a:ext cx="1548600" cy="12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●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○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■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●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○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■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●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○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■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190" name="Google Shape;190;p36"/>
          <p:cNvSpPr txBox="1"/>
          <p:nvPr>
            <p:ph idx="4" type="body"/>
          </p:nvPr>
        </p:nvSpPr>
        <p:spPr>
          <a:xfrm>
            <a:off x="687925" y="2641816"/>
            <a:ext cx="1315200" cy="12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91" name="Google Shape;191;p36"/>
          <p:cNvSpPr txBox="1"/>
          <p:nvPr>
            <p:ph idx="5" type="body"/>
          </p:nvPr>
        </p:nvSpPr>
        <p:spPr>
          <a:xfrm>
            <a:off x="2684925" y="1565585"/>
            <a:ext cx="1548600" cy="12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●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○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■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●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○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■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●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○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■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192" name="Google Shape;192;p36"/>
          <p:cNvSpPr txBox="1"/>
          <p:nvPr>
            <p:ph idx="6" type="body"/>
          </p:nvPr>
        </p:nvSpPr>
        <p:spPr>
          <a:xfrm>
            <a:off x="2918250" y="1690985"/>
            <a:ext cx="1315200" cy="12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93" name="Google Shape;193;p36"/>
          <p:cNvSpPr txBox="1"/>
          <p:nvPr>
            <p:ph idx="7" type="body"/>
          </p:nvPr>
        </p:nvSpPr>
        <p:spPr>
          <a:xfrm>
            <a:off x="2684925" y="2516416"/>
            <a:ext cx="1548600" cy="12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●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○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■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●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○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■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●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○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■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194" name="Google Shape;194;p36"/>
          <p:cNvSpPr txBox="1"/>
          <p:nvPr>
            <p:ph idx="8" type="body"/>
          </p:nvPr>
        </p:nvSpPr>
        <p:spPr>
          <a:xfrm>
            <a:off x="2918250" y="2641816"/>
            <a:ext cx="1315200" cy="12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95" name="Google Shape;195;p36"/>
          <p:cNvSpPr txBox="1"/>
          <p:nvPr>
            <p:ph idx="9" type="body"/>
          </p:nvPr>
        </p:nvSpPr>
        <p:spPr>
          <a:xfrm>
            <a:off x="4901400" y="1565585"/>
            <a:ext cx="1548600" cy="12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●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○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■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●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○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■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●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○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■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196" name="Google Shape;196;p36"/>
          <p:cNvSpPr txBox="1"/>
          <p:nvPr>
            <p:ph idx="13" type="body"/>
          </p:nvPr>
        </p:nvSpPr>
        <p:spPr>
          <a:xfrm>
            <a:off x="5134725" y="1690985"/>
            <a:ext cx="1315200" cy="12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97" name="Google Shape;197;p36"/>
          <p:cNvSpPr txBox="1"/>
          <p:nvPr>
            <p:ph idx="14" type="body"/>
          </p:nvPr>
        </p:nvSpPr>
        <p:spPr>
          <a:xfrm>
            <a:off x="4901400" y="2516416"/>
            <a:ext cx="1548600" cy="12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●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○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■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●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○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■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●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○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■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198" name="Google Shape;198;p36"/>
          <p:cNvSpPr txBox="1"/>
          <p:nvPr>
            <p:ph idx="15" type="body"/>
          </p:nvPr>
        </p:nvSpPr>
        <p:spPr>
          <a:xfrm>
            <a:off x="5134725" y="2641816"/>
            <a:ext cx="1315200" cy="12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99" name="Google Shape;199;p36"/>
          <p:cNvSpPr txBox="1"/>
          <p:nvPr>
            <p:ph idx="16" type="body"/>
          </p:nvPr>
        </p:nvSpPr>
        <p:spPr>
          <a:xfrm>
            <a:off x="7117875" y="1565585"/>
            <a:ext cx="1541700" cy="12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●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○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■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●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○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■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●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○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■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200" name="Google Shape;200;p36"/>
          <p:cNvSpPr txBox="1"/>
          <p:nvPr>
            <p:ph idx="17" type="body"/>
          </p:nvPr>
        </p:nvSpPr>
        <p:spPr>
          <a:xfrm>
            <a:off x="7350149" y="1690985"/>
            <a:ext cx="1309200" cy="12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01" name="Google Shape;201;p36"/>
          <p:cNvSpPr txBox="1"/>
          <p:nvPr>
            <p:ph idx="18" type="body"/>
          </p:nvPr>
        </p:nvSpPr>
        <p:spPr>
          <a:xfrm>
            <a:off x="7117875" y="2516416"/>
            <a:ext cx="1541700" cy="12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●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○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■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●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○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■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●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○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 Black"/>
              <a:buChar char="■"/>
              <a:defRPr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202" name="Google Shape;202;p36"/>
          <p:cNvSpPr txBox="1"/>
          <p:nvPr>
            <p:ph idx="19" type="body"/>
          </p:nvPr>
        </p:nvSpPr>
        <p:spPr>
          <a:xfrm>
            <a:off x="7350149" y="2641816"/>
            <a:ext cx="1309200" cy="12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03" name="Google Shape;203;p36"/>
          <p:cNvSpPr txBox="1"/>
          <p:nvPr>
            <p:ph idx="20" type="body"/>
          </p:nvPr>
        </p:nvSpPr>
        <p:spPr>
          <a:xfrm>
            <a:off x="1655064" y="4911250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204" name="Google Shape;204;p36"/>
          <p:cNvSpPr txBox="1"/>
          <p:nvPr>
            <p:ph idx="21" type="body"/>
          </p:nvPr>
        </p:nvSpPr>
        <p:spPr>
          <a:xfrm>
            <a:off x="448056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205" name="Google Shape;205;p36"/>
          <p:cNvSpPr txBox="1"/>
          <p:nvPr>
            <p:ph idx="22" type="body"/>
          </p:nvPr>
        </p:nvSpPr>
        <p:spPr>
          <a:xfrm>
            <a:off x="685800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cxnSp>
        <p:nvCxnSpPr>
          <p:cNvPr id="206" name="Google Shape;206;p36"/>
          <p:cNvCxnSpPr/>
          <p:nvPr/>
        </p:nvCxnSpPr>
        <p:spPr>
          <a:xfrm rot="10800000">
            <a:off x="226300" y="4788100"/>
            <a:ext cx="86676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extLst>
    <p:ext uri="{DCECCB84-F9BA-43D5-87BE-67443E8EF086}">
      <p15:sldGuideLst>
        <p15:guide id="1" pos="286">
          <p15:clr>
            <a:srgbClr val="E46962"/>
          </p15:clr>
        </p15:guide>
        <p15:guide id="2" pos="5455">
          <p15:clr>
            <a:srgbClr val="E46962"/>
          </p15:clr>
        </p15:guide>
        <p15:guide id="3" pos="1688">
          <p15:clr>
            <a:srgbClr val="E46962"/>
          </p15:clr>
        </p15:guide>
        <p15:guide id="4" pos="3087">
          <p15:clr>
            <a:srgbClr val="E46962"/>
          </p15:clr>
        </p15:guide>
        <p15:guide id="5" pos="4484">
          <p15:clr>
            <a:srgbClr val="E46962"/>
          </p15:clr>
        </p15:guide>
        <p15:guide id="6" pos="126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oint Summary" type="tx">
  <p:cSld name="TITLE_AND_BODY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/>
          <p:nvPr/>
        </p:nvSpPr>
        <p:spPr>
          <a:xfrm rot="5400000">
            <a:off x="-543125" y="1009325"/>
            <a:ext cx="4276500" cy="273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37"/>
          <p:cNvSpPr txBox="1"/>
          <p:nvPr>
            <p:ph type="title"/>
          </p:nvPr>
        </p:nvSpPr>
        <p:spPr>
          <a:xfrm>
            <a:off x="440663" y="612669"/>
            <a:ext cx="2277300" cy="9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 Black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 Black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 Black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 Black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 Black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 Black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 Black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 Black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 Black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0" name="Google Shape;210;p37"/>
          <p:cNvSpPr txBox="1"/>
          <p:nvPr>
            <p:ph idx="1" type="subTitle"/>
          </p:nvPr>
        </p:nvSpPr>
        <p:spPr>
          <a:xfrm>
            <a:off x="449575" y="432575"/>
            <a:ext cx="22770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Work Sans Black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9pPr>
          </a:lstStyle>
          <a:p/>
        </p:txBody>
      </p:sp>
      <p:sp>
        <p:nvSpPr>
          <p:cNvPr id="211" name="Google Shape;211;p37"/>
          <p:cNvSpPr/>
          <p:nvPr>
            <p:ph idx="2" type="pic"/>
          </p:nvPr>
        </p:nvSpPr>
        <p:spPr>
          <a:xfrm>
            <a:off x="456025" y="2138426"/>
            <a:ext cx="1766100" cy="1189800"/>
          </a:xfrm>
          <a:prstGeom prst="rect">
            <a:avLst/>
          </a:prstGeom>
          <a:noFill/>
          <a:ln>
            <a:noFill/>
          </a:ln>
        </p:spPr>
      </p:sp>
      <p:sp>
        <p:nvSpPr>
          <p:cNvPr id="212" name="Google Shape;212;p37"/>
          <p:cNvSpPr txBox="1"/>
          <p:nvPr>
            <p:ph idx="3" type="subTitle"/>
          </p:nvPr>
        </p:nvSpPr>
        <p:spPr>
          <a:xfrm>
            <a:off x="453325" y="3530474"/>
            <a:ext cx="22836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Work Sans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Work Sans Blac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Work Sans Blac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Work Sans Blac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Work Sans Blac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Work Sans Blac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Work Sans Blac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Work Sans Blac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Work Sans Black"/>
              <a:buNone/>
              <a:defRPr/>
            </a:lvl9pPr>
          </a:lstStyle>
          <a:p/>
        </p:txBody>
      </p:sp>
      <p:sp>
        <p:nvSpPr>
          <p:cNvPr id="213" name="Google Shape;213;p37"/>
          <p:cNvSpPr/>
          <p:nvPr/>
        </p:nvSpPr>
        <p:spPr>
          <a:xfrm rot="5400000">
            <a:off x="2419450" y="1009325"/>
            <a:ext cx="4276500" cy="273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7"/>
          <p:cNvSpPr txBox="1"/>
          <p:nvPr>
            <p:ph idx="4" type="body"/>
          </p:nvPr>
        </p:nvSpPr>
        <p:spPr>
          <a:xfrm>
            <a:off x="3412150" y="3803400"/>
            <a:ext cx="22770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9pPr>
          </a:lstStyle>
          <a:p/>
        </p:txBody>
      </p:sp>
      <p:sp>
        <p:nvSpPr>
          <p:cNvPr id="215" name="Google Shape;215;p37"/>
          <p:cNvSpPr/>
          <p:nvPr>
            <p:ph idx="5" type="pic"/>
          </p:nvPr>
        </p:nvSpPr>
        <p:spPr>
          <a:xfrm>
            <a:off x="3418600" y="2138400"/>
            <a:ext cx="1766100" cy="1189800"/>
          </a:xfrm>
          <a:prstGeom prst="rect">
            <a:avLst/>
          </a:prstGeom>
          <a:noFill/>
          <a:ln>
            <a:noFill/>
          </a:ln>
        </p:spPr>
      </p:sp>
      <p:sp>
        <p:nvSpPr>
          <p:cNvPr id="216" name="Google Shape;216;p37"/>
          <p:cNvSpPr txBox="1"/>
          <p:nvPr>
            <p:ph idx="6" type="subTitle"/>
          </p:nvPr>
        </p:nvSpPr>
        <p:spPr>
          <a:xfrm>
            <a:off x="3415900" y="3530474"/>
            <a:ext cx="22836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Work Sans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Work Sans Blac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Work Sans Blac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Work Sans Blac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Work Sans Blac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Work Sans Blac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Work Sans Blac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Work Sans Blac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Work Sans Black"/>
              <a:buNone/>
              <a:defRPr/>
            </a:lvl9pPr>
          </a:lstStyle>
          <a:p/>
        </p:txBody>
      </p:sp>
      <p:sp>
        <p:nvSpPr>
          <p:cNvPr id="217" name="Google Shape;217;p37"/>
          <p:cNvSpPr/>
          <p:nvPr/>
        </p:nvSpPr>
        <p:spPr>
          <a:xfrm rot="5400000">
            <a:off x="5382025" y="1009325"/>
            <a:ext cx="4276500" cy="273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7"/>
          <p:cNvSpPr txBox="1"/>
          <p:nvPr>
            <p:ph idx="7" type="body"/>
          </p:nvPr>
        </p:nvSpPr>
        <p:spPr>
          <a:xfrm>
            <a:off x="6374725" y="3803250"/>
            <a:ext cx="22770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9pPr>
          </a:lstStyle>
          <a:p/>
        </p:txBody>
      </p:sp>
      <p:sp>
        <p:nvSpPr>
          <p:cNvPr id="219" name="Google Shape;219;p37"/>
          <p:cNvSpPr/>
          <p:nvPr>
            <p:ph idx="8" type="pic"/>
          </p:nvPr>
        </p:nvSpPr>
        <p:spPr>
          <a:xfrm>
            <a:off x="6381175" y="2138400"/>
            <a:ext cx="1766100" cy="1189800"/>
          </a:xfrm>
          <a:prstGeom prst="rect">
            <a:avLst/>
          </a:prstGeom>
          <a:noFill/>
          <a:ln>
            <a:noFill/>
          </a:ln>
        </p:spPr>
      </p:sp>
      <p:sp>
        <p:nvSpPr>
          <p:cNvPr id="220" name="Google Shape;220;p37"/>
          <p:cNvSpPr txBox="1"/>
          <p:nvPr>
            <p:ph idx="9" type="subTitle"/>
          </p:nvPr>
        </p:nvSpPr>
        <p:spPr>
          <a:xfrm>
            <a:off x="6378475" y="3530474"/>
            <a:ext cx="22836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Work Sans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Work Sans Blac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Work Sans Blac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Work Sans Blac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Work Sans Blac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Work Sans Blac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Work Sans Blac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Work Sans Blac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Work Sans Black"/>
              <a:buNone/>
              <a:defRPr/>
            </a:lvl9pPr>
          </a:lstStyle>
          <a:p/>
        </p:txBody>
      </p:sp>
      <p:sp>
        <p:nvSpPr>
          <p:cNvPr id="221" name="Google Shape;221;p37"/>
          <p:cNvSpPr txBox="1"/>
          <p:nvPr>
            <p:ph idx="12" type="sldNum"/>
          </p:nvPr>
        </p:nvSpPr>
        <p:spPr>
          <a:xfrm>
            <a:off x="226300" y="4886025"/>
            <a:ext cx="456600" cy="16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2" name="Google Shape;222;p37"/>
          <p:cNvSpPr txBox="1"/>
          <p:nvPr>
            <p:ph idx="13" type="body"/>
          </p:nvPr>
        </p:nvSpPr>
        <p:spPr>
          <a:xfrm>
            <a:off x="1655064" y="4911250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23" name="Google Shape;223;p37"/>
          <p:cNvSpPr txBox="1"/>
          <p:nvPr>
            <p:ph idx="14" type="body"/>
          </p:nvPr>
        </p:nvSpPr>
        <p:spPr>
          <a:xfrm>
            <a:off x="448056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24" name="Google Shape;224;p37"/>
          <p:cNvSpPr txBox="1"/>
          <p:nvPr>
            <p:ph idx="15" type="body"/>
          </p:nvPr>
        </p:nvSpPr>
        <p:spPr>
          <a:xfrm>
            <a:off x="685800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cxnSp>
        <p:nvCxnSpPr>
          <p:cNvPr id="225" name="Google Shape;225;p37"/>
          <p:cNvCxnSpPr/>
          <p:nvPr/>
        </p:nvCxnSpPr>
        <p:spPr>
          <a:xfrm rot="10800000">
            <a:off x="226300" y="4788100"/>
            <a:ext cx="86676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6" name="Google Shape;226;p37"/>
          <p:cNvSpPr txBox="1"/>
          <p:nvPr>
            <p:ph idx="16" type="body"/>
          </p:nvPr>
        </p:nvSpPr>
        <p:spPr>
          <a:xfrm>
            <a:off x="449575" y="3803400"/>
            <a:ext cx="22875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6">
          <p15:clr>
            <a:srgbClr val="E46962"/>
          </p15:clr>
        </p15:guide>
        <p15:guide id="2" pos="1724">
          <p15:clr>
            <a:srgbClr val="E46962"/>
          </p15:clr>
        </p15:guide>
        <p15:guide id="3" pos="2153">
          <p15:clr>
            <a:srgbClr val="E46962"/>
          </p15:clr>
        </p15:guide>
        <p15:guide id="4" pos="4016">
          <p15:clr>
            <a:srgbClr val="E46962"/>
          </p15:clr>
        </p15:guide>
        <p15:guide id="5" pos="5450">
          <p15:clr>
            <a:srgbClr val="E46962"/>
          </p15:clr>
        </p15:guide>
        <p15:guide id="6" pos="3584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" type="twoColTx">
  <p:cSld name="TITLE_AND_TWO_COLUMNS">
    <p:bg>
      <p:bgPr>
        <a:solidFill>
          <a:schemeClr val="accent2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8"/>
          <p:cNvSpPr txBox="1"/>
          <p:nvPr>
            <p:ph type="title"/>
          </p:nvPr>
        </p:nvSpPr>
        <p:spPr>
          <a:xfrm>
            <a:off x="783675" y="193215"/>
            <a:ext cx="7837500" cy="1803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600"/>
              <a:buFont typeface="Work Sans ExtraLight"/>
              <a:buNone/>
              <a:defRPr sz="14600">
                <a:solidFill>
                  <a:schemeClr val="accent1"/>
                </a:solidFill>
                <a:latin typeface="Work Sans ExtraLight"/>
                <a:ea typeface="Work Sans ExtraLight"/>
                <a:cs typeface="Work Sans ExtraLight"/>
                <a:sym typeface="Work Sans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/>
        </p:txBody>
      </p:sp>
      <p:sp>
        <p:nvSpPr>
          <p:cNvPr id="229" name="Google Shape;229;p38"/>
          <p:cNvSpPr txBox="1"/>
          <p:nvPr>
            <p:ph idx="2" type="title"/>
          </p:nvPr>
        </p:nvSpPr>
        <p:spPr>
          <a:xfrm>
            <a:off x="783675" y="1937719"/>
            <a:ext cx="7837500" cy="99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9pPr>
          </a:lstStyle>
          <a:p/>
        </p:txBody>
      </p:sp>
      <p:sp>
        <p:nvSpPr>
          <p:cNvPr id="230" name="Google Shape;230;p38"/>
          <p:cNvSpPr txBox="1"/>
          <p:nvPr>
            <p:ph idx="12" type="sldNum"/>
          </p:nvPr>
        </p:nvSpPr>
        <p:spPr>
          <a:xfrm>
            <a:off x="226300" y="4886025"/>
            <a:ext cx="456600" cy="16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31" name="Google Shape;231;p38"/>
          <p:cNvCxnSpPr/>
          <p:nvPr/>
        </p:nvCxnSpPr>
        <p:spPr>
          <a:xfrm rot="10800000">
            <a:off x="226300" y="4788100"/>
            <a:ext cx="86676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2" name="Google Shape;232;p38"/>
          <p:cNvSpPr txBox="1"/>
          <p:nvPr>
            <p:ph idx="1" type="body"/>
          </p:nvPr>
        </p:nvSpPr>
        <p:spPr>
          <a:xfrm>
            <a:off x="1655064" y="4911250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/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/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/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/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/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/>
            </a:lvl9pPr>
          </a:lstStyle>
          <a:p/>
        </p:txBody>
      </p:sp>
      <p:sp>
        <p:nvSpPr>
          <p:cNvPr id="233" name="Google Shape;233;p38"/>
          <p:cNvSpPr txBox="1"/>
          <p:nvPr>
            <p:ph idx="3" type="body"/>
          </p:nvPr>
        </p:nvSpPr>
        <p:spPr>
          <a:xfrm>
            <a:off x="448056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/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/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/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/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/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/>
            </a:lvl9pPr>
          </a:lstStyle>
          <a:p/>
        </p:txBody>
      </p:sp>
      <p:sp>
        <p:nvSpPr>
          <p:cNvPr id="234" name="Google Shape;234;p38"/>
          <p:cNvSpPr txBox="1"/>
          <p:nvPr>
            <p:ph idx="4" type="body"/>
          </p:nvPr>
        </p:nvSpPr>
        <p:spPr>
          <a:xfrm>
            <a:off x="685800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/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/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/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/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/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/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/>
            </a:lvl9pPr>
          </a:lstStyle>
          <a:p/>
        </p:txBody>
      </p:sp>
      <p:sp>
        <p:nvSpPr>
          <p:cNvPr id="235" name="Google Shape;235;p38"/>
          <p:cNvSpPr/>
          <p:nvPr>
            <p:ph idx="5" type="pic"/>
          </p:nvPr>
        </p:nvSpPr>
        <p:spPr>
          <a:xfrm>
            <a:off x="8169375" y="3803400"/>
            <a:ext cx="713400" cy="712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mage" type="titleOnly">
  <p:cSld name="TITLE_ONLY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9"/>
          <p:cNvSpPr/>
          <p:nvPr/>
        </p:nvSpPr>
        <p:spPr>
          <a:xfrm rot="5400000">
            <a:off x="-543125" y="1009325"/>
            <a:ext cx="4276500" cy="273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9"/>
          <p:cNvSpPr txBox="1"/>
          <p:nvPr>
            <p:ph type="title"/>
          </p:nvPr>
        </p:nvSpPr>
        <p:spPr>
          <a:xfrm>
            <a:off x="438912" y="612648"/>
            <a:ext cx="2277300" cy="9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 Black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9pPr>
          </a:lstStyle>
          <a:p/>
        </p:txBody>
      </p:sp>
      <p:sp>
        <p:nvSpPr>
          <p:cNvPr id="239" name="Google Shape;239;p39"/>
          <p:cNvSpPr txBox="1"/>
          <p:nvPr>
            <p:ph idx="1" type="subTitle"/>
          </p:nvPr>
        </p:nvSpPr>
        <p:spPr>
          <a:xfrm>
            <a:off x="449575" y="432575"/>
            <a:ext cx="22770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Work Sans Black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9pPr>
          </a:lstStyle>
          <a:p/>
        </p:txBody>
      </p:sp>
      <p:sp>
        <p:nvSpPr>
          <p:cNvPr id="240" name="Google Shape;240;p39"/>
          <p:cNvSpPr txBox="1"/>
          <p:nvPr>
            <p:ph idx="12" type="sldNum"/>
          </p:nvPr>
        </p:nvSpPr>
        <p:spPr>
          <a:xfrm>
            <a:off x="226300" y="4886025"/>
            <a:ext cx="456600" cy="16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1" name="Google Shape;241;p39"/>
          <p:cNvCxnSpPr/>
          <p:nvPr/>
        </p:nvCxnSpPr>
        <p:spPr>
          <a:xfrm rot="10800000">
            <a:off x="226300" y="4788100"/>
            <a:ext cx="86676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2" name="Google Shape;242;p39"/>
          <p:cNvSpPr txBox="1"/>
          <p:nvPr>
            <p:ph idx="2" type="body"/>
          </p:nvPr>
        </p:nvSpPr>
        <p:spPr>
          <a:xfrm>
            <a:off x="1655064" y="4911250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43" name="Google Shape;243;p39"/>
          <p:cNvSpPr txBox="1"/>
          <p:nvPr>
            <p:ph idx="3" type="body"/>
          </p:nvPr>
        </p:nvSpPr>
        <p:spPr>
          <a:xfrm>
            <a:off x="448056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44" name="Google Shape;244;p39"/>
          <p:cNvSpPr txBox="1"/>
          <p:nvPr>
            <p:ph idx="4" type="body"/>
          </p:nvPr>
        </p:nvSpPr>
        <p:spPr>
          <a:xfrm>
            <a:off x="685800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45" name="Google Shape;245;p39"/>
          <p:cNvSpPr txBox="1"/>
          <p:nvPr>
            <p:ph idx="5" type="body"/>
          </p:nvPr>
        </p:nvSpPr>
        <p:spPr>
          <a:xfrm>
            <a:off x="449575" y="3121200"/>
            <a:ext cx="2266500" cy="118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9pPr>
          </a:lstStyle>
          <a:p/>
        </p:txBody>
      </p:sp>
      <p:sp>
        <p:nvSpPr>
          <p:cNvPr id="246" name="Google Shape;246;p39"/>
          <p:cNvSpPr/>
          <p:nvPr>
            <p:ph idx="6" type="pic"/>
          </p:nvPr>
        </p:nvSpPr>
        <p:spPr>
          <a:xfrm>
            <a:off x="3191025" y="237725"/>
            <a:ext cx="5687100" cy="4041000"/>
          </a:xfrm>
          <a:prstGeom prst="rect">
            <a:avLst/>
          </a:prstGeom>
          <a:noFill/>
          <a:ln>
            <a:noFill/>
          </a:ln>
        </p:spPr>
      </p:sp>
      <p:sp>
        <p:nvSpPr>
          <p:cNvPr id="247" name="Google Shape;247;p39"/>
          <p:cNvSpPr txBox="1"/>
          <p:nvPr>
            <p:ph idx="7" type="body"/>
          </p:nvPr>
        </p:nvSpPr>
        <p:spPr>
          <a:xfrm>
            <a:off x="3191400" y="4417843"/>
            <a:ext cx="5687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or Palette">
  <p:cSld name="ONE_COLUMN_TEXT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0"/>
          <p:cNvSpPr txBox="1"/>
          <p:nvPr>
            <p:ph idx="12" type="sldNum"/>
          </p:nvPr>
        </p:nvSpPr>
        <p:spPr>
          <a:xfrm>
            <a:off x="226300" y="4886025"/>
            <a:ext cx="456600" cy="16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0" name="Google Shape;250;p40"/>
          <p:cNvSpPr/>
          <p:nvPr/>
        </p:nvSpPr>
        <p:spPr>
          <a:xfrm rot="5400000">
            <a:off x="-543125" y="1009325"/>
            <a:ext cx="4276500" cy="273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40"/>
          <p:cNvSpPr txBox="1"/>
          <p:nvPr>
            <p:ph idx="1" type="subTitle"/>
          </p:nvPr>
        </p:nvSpPr>
        <p:spPr>
          <a:xfrm>
            <a:off x="449575" y="432575"/>
            <a:ext cx="22770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Work Sans Black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9pPr>
          </a:lstStyle>
          <a:p/>
        </p:txBody>
      </p:sp>
      <p:sp>
        <p:nvSpPr>
          <p:cNvPr id="252" name="Google Shape;252;p40"/>
          <p:cNvSpPr txBox="1"/>
          <p:nvPr>
            <p:ph idx="2" type="body"/>
          </p:nvPr>
        </p:nvSpPr>
        <p:spPr>
          <a:xfrm>
            <a:off x="449575" y="3121200"/>
            <a:ext cx="2266500" cy="118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9pPr>
          </a:lstStyle>
          <a:p/>
        </p:txBody>
      </p:sp>
      <p:sp>
        <p:nvSpPr>
          <p:cNvPr id="253" name="Google Shape;253;p40"/>
          <p:cNvSpPr txBox="1"/>
          <p:nvPr>
            <p:ph idx="3" type="body"/>
          </p:nvPr>
        </p:nvSpPr>
        <p:spPr>
          <a:xfrm>
            <a:off x="3280618" y="4269035"/>
            <a:ext cx="26919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●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○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■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●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○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■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●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○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■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254" name="Google Shape;254;p40"/>
          <p:cNvSpPr txBox="1"/>
          <p:nvPr>
            <p:ph idx="4" type="body"/>
          </p:nvPr>
        </p:nvSpPr>
        <p:spPr>
          <a:xfrm>
            <a:off x="6138193" y="4269035"/>
            <a:ext cx="26919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●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○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■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●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○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■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●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○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■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255" name="Google Shape;255;p40"/>
          <p:cNvSpPr txBox="1"/>
          <p:nvPr>
            <p:ph idx="5" type="body"/>
          </p:nvPr>
        </p:nvSpPr>
        <p:spPr>
          <a:xfrm>
            <a:off x="3280618" y="3197500"/>
            <a:ext cx="26919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●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○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■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●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○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■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●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○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■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256" name="Google Shape;256;p40"/>
          <p:cNvSpPr txBox="1"/>
          <p:nvPr>
            <p:ph idx="6" type="body"/>
          </p:nvPr>
        </p:nvSpPr>
        <p:spPr>
          <a:xfrm>
            <a:off x="6138193" y="3197500"/>
            <a:ext cx="26919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●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○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■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●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○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■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●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○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■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257" name="Google Shape;257;p40"/>
          <p:cNvSpPr txBox="1"/>
          <p:nvPr>
            <p:ph idx="7" type="body"/>
          </p:nvPr>
        </p:nvSpPr>
        <p:spPr>
          <a:xfrm>
            <a:off x="3280618" y="2129750"/>
            <a:ext cx="26919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●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○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■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●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○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■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●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○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■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258" name="Google Shape;258;p40"/>
          <p:cNvSpPr txBox="1"/>
          <p:nvPr>
            <p:ph idx="8" type="body"/>
          </p:nvPr>
        </p:nvSpPr>
        <p:spPr>
          <a:xfrm>
            <a:off x="6138193" y="2129750"/>
            <a:ext cx="26919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●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○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■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●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○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■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●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○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■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259" name="Google Shape;259;p40"/>
          <p:cNvSpPr txBox="1"/>
          <p:nvPr>
            <p:ph idx="9" type="body"/>
          </p:nvPr>
        </p:nvSpPr>
        <p:spPr>
          <a:xfrm>
            <a:off x="3280618" y="1062000"/>
            <a:ext cx="26919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●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○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■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●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○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■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●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○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■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260" name="Google Shape;260;p40"/>
          <p:cNvSpPr txBox="1"/>
          <p:nvPr>
            <p:ph idx="13" type="body"/>
          </p:nvPr>
        </p:nvSpPr>
        <p:spPr>
          <a:xfrm>
            <a:off x="6138193" y="1062000"/>
            <a:ext cx="26919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●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○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■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●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○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■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●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○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Work Sans Black"/>
              <a:buChar char="■"/>
              <a:defRPr sz="1100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261" name="Google Shape;261;p40"/>
          <p:cNvSpPr txBox="1"/>
          <p:nvPr>
            <p:ph type="title"/>
          </p:nvPr>
        </p:nvSpPr>
        <p:spPr>
          <a:xfrm>
            <a:off x="438912" y="612648"/>
            <a:ext cx="2277300" cy="9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 Black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9pPr>
          </a:lstStyle>
          <a:p/>
        </p:txBody>
      </p:sp>
      <p:sp>
        <p:nvSpPr>
          <p:cNvPr id="262" name="Google Shape;262;p40"/>
          <p:cNvSpPr txBox="1"/>
          <p:nvPr>
            <p:ph idx="14" type="body"/>
          </p:nvPr>
        </p:nvSpPr>
        <p:spPr>
          <a:xfrm>
            <a:off x="1655064" y="4911250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63" name="Google Shape;263;p40"/>
          <p:cNvSpPr txBox="1"/>
          <p:nvPr>
            <p:ph idx="15" type="body"/>
          </p:nvPr>
        </p:nvSpPr>
        <p:spPr>
          <a:xfrm>
            <a:off x="448056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64" name="Google Shape;264;p40"/>
          <p:cNvSpPr txBox="1"/>
          <p:nvPr>
            <p:ph idx="16" type="body"/>
          </p:nvPr>
        </p:nvSpPr>
        <p:spPr>
          <a:xfrm>
            <a:off x="685800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cxnSp>
        <p:nvCxnSpPr>
          <p:cNvPr id="265" name="Google Shape;265;p40"/>
          <p:cNvCxnSpPr/>
          <p:nvPr/>
        </p:nvCxnSpPr>
        <p:spPr>
          <a:xfrm rot="10800000">
            <a:off x="226300" y="4788100"/>
            <a:ext cx="86676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Analysis">
  <p:cSld name="MAIN_POINT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1"/>
          <p:cNvSpPr txBox="1"/>
          <p:nvPr>
            <p:ph idx="1" type="body"/>
          </p:nvPr>
        </p:nvSpPr>
        <p:spPr>
          <a:xfrm rot="-5400000">
            <a:off x="2880627" y="2439527"/>
            <a:ext cx="16713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268" name="Google Shape;268;p41"/>
          <p:cNvSpPr txBox="1"/>
          <p:nvPr>
            <p:ph idx="2" type="body"/>
          </p:nvPr>
        </p:nvSpPr>
        <p:spPr>
          <a:xfrm>
            <a:off x="7799175" y="3062475"/>
            <a:ext cx="1083600" cy="1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269" name="Google Shape;269;p41"/>
          <p:cNvSpPr/>
          <p:nvPr>
            <p:ph idx="3" type="pic"/>
          </p:nvPr>
        </p:nvSpPr>
        <p:spPr>
          <a:xfrm>
            <a:off x="3932100" y="1663275"/>
            <a:ext cx="3492600" cy="16650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p41"/>
          <p:cNvSpPr txBox="1"/>
          <p:nvPr>
            <p:ph idx="12" type="sldNum"/>
          </p:nvPr>
        </p:nvSpPr>
        <p:spPr>
          <a:xfrm>
            <a:off x="226300" y="4886025"/>
            <a:ext cx="456600" cy="16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1" name="Google Shape;271;p41"/>
          <p:cNvSpPr/>
          <p:nvPr/>
        </p:nvSpPr>
        <p:spPr>
          <a:xfrm rot="5400000">
            <a:off x="-543125" y="1009325"/>
            <a:ext cx="4276500" cy="273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41"/>
          <p:cNvSpPr txBox="1"/>
          <p:nvPr>
            <p:ph idx="4" type="subTitle"/>
          </p:nvPr>
        </p:nvSpPr>
        <p:spPr>
          <a:xfrm>
            <a:off x="449575" y="432575"/>
            <a:ext cx="22770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Work Sans Black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9pPr>
          </a:lstStyle>
          <a:p/>
        </p:txBody>
      </p:sp>
      <p:sp>
        <p:nvSpPr>
          <p:cNvPr id="273" name="Google Shape;273;p41"/>
          <p:cNvSpPr txBox="1"/>
          <p:nvPr>
            <p:ph idx="5" type="body"/>
          </p:nvPr>
        </p:nvSpPr>
        <p:spPr>
          <a:xfrm>
            <a:off x="7799263" y="2288525"/>
            <a:ext cx="1083600" cy="1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274" name="Google Shape;274;p41"/>
          <p:cNvSpPr txBox="1"/>
          <p:nvPr>
            <p:ph type="title"/>
          </p:nvPr>
        </p:nvSpPr>
        <p:spPr>
          <a:xfrm>
            <a:off x="438912" y="612648"/>
            <a:ext cx="2277300" cy="9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 Black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9pPr>
          </a:lstStyle>
          <a:p/>
        </p:txBody>
      </p:sp>
      <p:sp>
        <p:nvSpPr>
          <p:cNvPr id="275" name="Google Shape;275;p41"/>
          <p:cNvSpPr txBox="1"/>
          <p:nvPr>
            <p:ph idx="6" type="body"/>
          </p:nvPr>
        </p:nvSpPr>
        <p:spPr>
          <a:xfrm>
            <a:off x="1655064" y="4911250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76" name="Google Shape;276;p41"/>
          <p:cNvSpPr txBox="1"/>
          <p:nvPr>
            <p:ph idx="7" type="body"/>
          </p:nvPr>
        </p:nvSpPr>
        <p:spPr>
          <a:xfrm>
            <a:off x="448056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77" name="Google Shape;277;p41"/>
          <p:cNvSpPr txBox="1"/>
          <p:nvPr>
            <p:ph idx="8" type="body"/>
          </p:nvPr>
        </p:nvSpPr>
        <p:spPr>
          <a:xfrm>
            <a:off x="685800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78" name="Google Shape;278;p41"/>
          <p:cNvSpPr txBox="1"/>
          <p:nvPr>
            <p:ph idx="9" type="body"/>
          </p:nvPr>
        </p:nvSpPr>
        <p:spPr>
          <a:xfrm>
            <a:off x="449575" y="3121200"/>
            <a:ext cx="2266500" cy="118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9pPr>
          </a:lstStyle>
          <a:p/>
        </p:txBody>
      </p:sp>
      <p:cxnSp>
        <p:nvCxnSpPr>
          <p:cNvPr id="279" name="Google Shape;279;p41"/>
          <p:cNvCxnSpPr/>
          <p:nvPr/>
        </p:nvCxnSpPr>
        <p:spPr>
          <a:xfrm rot="10800000">
            <a:off x="226300" y="4788100"/>
            <a:ext cx="86676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0" name="Google Shape;280;p41"/>
          <p:cNvSpPr txBox="1"/>
          <p:nvPr>
            <p:ph idx="13" type="body"/>
          </p:nvPr>
        </p:nvSpPr>
        <p:spPr>
          <a:xfrm>
            <a:off x="4600975" y="3469432"/>
            <a:ext cx="22263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or Use">
  <p:cSld name="SECTION_TITLE_AND_DESCRIPTION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2"/>
          <p:cNvSpPr/>
          <p:nvPr>
            <p:ph idx="2" type="pic"/>
          </p:nvPr>
        </p:nvSpPr>
        <p:spPr>
          <a:xfrm>
            <a:off x="6044400" y="2376600"/>
            <a:ext cx="2838300" cy="2138400"/>
          </a:xfrm>
          <a:prstGeom prst="rect">
            <a:avLst/>
          </a:prstGeom>
          <a:noFill/>
          <a:ln>
            <a:noFill/>
          </a:ln>
        </p:spPr>
      </p:sp>
      <p:sp>
        <p:nvSpPr>
          <p:cNvPr id="283" name="Google Shape;283;p42"/>
          <p:cNvSpPr/>
          <p:nvPr>
            <p:ph idx="3" type="pic"/>
          </p:nvPr>
        </p:nvSpPr>
        <p:spPr>
          <a:xfrm>
            <a:off x="6044400" y="237000"/>
            <a:ext cx="2838300" cy="2138400"/>
          </a:xfrm>
          <a:prstGeom prst="rect">
            <a:avLst/>
          </a:prstGeom>
          <a:noFill/>
          <a:ln>
            <a:noFill/>
          </a:ln>
        </p:spPr>
      </p:sp>
      <p:sp>
        <p:nvSpPr>
          <p:cNvPr id="284" name="Google Shape;284;p42"/>
          <p:cNvSpPr/>
          <p:nvPr>
            <p:ph idx="4" type="pic"/>
          </p:nvPr>
        </p:nvSpPr>
        <p:spPr>
          <a:xfrm>
            <a:off x="3191400" y="2377325"/>
            <a:ext cx="2853000" cy="2138400"/>
          </a:xfrm>
          <a:prstGeom prst="rect">
            <a:avLst/>
          </a:prstGeom>
          <a:noFill/>
          <a:ln>
            <a:noFill/>
          </a:ln>
        </p:spPr>
      </p:sp>
      <p:sp>
        <p:nvSpPr>
          <p:cNvPr id="285" name="Google Shape;285;p42"/>
          <p:cNvSpPr/>
          <p:nvPr>
            <p:ph idx="5" type="pic"/>
          </p:nvPr>
        </p:nvSpPr>
        <p:spPr>
          <a:xfrm>
            <a:off x="3191400" y="237725"/>
            <a:ext cx="2853000" cy="2138400"/>
          </a:xfrm>
          <a:prstGeom prst="rect">
            <a:avLst/>
          </a:prstGeom>
          <a:noFill/>
          <a:ln>
            <a:noFill/>
          </a:ln>
        </p:spPr>
      </p:sp>
      <p:sp>
        <p:nvSpPr>
          <p:cNvPr id="286" name="Google Shape;286;p42"/>
          <p:cNvSpPr txBox="1"/>
          <p:nvPr>
            <p:ph idx="12" type="sldNum"/>
          </p:nvPr>
        </p:nvSpPr>
        <p:spPr>
          <a:xfrm>
            <a:off x="226300" y="4886025"/>
            <a:ext cx="456600" cy="16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7" name="Google Shape;287;p42"/>
          <p:cNvSpPr/>
          <p:nvPr/>
        </p:nvSpPr>
        <p:spPr>
          <a:xfrm rot="5400000">
            <a:off x="-543125" y="1009325"/>
            <a:ext cx="4276500" cy="273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42"/>
          <p:cNvSpPr txBox="1"/>
          <p:nvPr>
            <p:ph idx="1" type="subTitle"/>
          </p:nvPr>
        </p:nvSpPr>
        <p:spPr>
          <a:xfrm>
            <a:off x="449575" y="432575"/>
            <a:ext cx="22770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Work Sans Black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9pPr>
          </a:lstStyle>
          <a:p/>
        </p:txBody>
      </p:sp>
      <p:sp>
        <p:nvSpPr>
          <p:cNvPr id="289" name="Google Shape;289;p42"/>
          <p:cNvSpPr txBox="1"/>
          <p:nvPr>
            <p:ph idx="6" type="body"/>
          </p:nvPr>
        </p:nvSpPr>
        <p:spPr>
          <a:xfrm>
            <a:off x="449575" y="3121200"/>
            <a:ext cx="2266500" cy="118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9pPr>
          </a:lstStyle>
          <a:p/>
        </p:txBody>
      </p:sp>
      <p:sp>
        <p:nvSpPr>
          <p:cNvPr id="290" name="Google Shape;290;p42"/>
          <p:cNvSpPr/>
          <p:nvPr>
            <p:ph idx="7" type="pic"/>
          </p:nvPr>
        </p:nvSpPr>
        <p:spPr>
          <a:xfrm>
            <a:off x="3787750" y="712275"/>
            <a:ext cx="1625100" cy="1186500"/>
          </a:xfrm>
          <a:prstGeom prst="rect">
            <a:avLst/>
          </a:prstGeom>
          <a:noFill/>
          <a:ln>
            <a:noFill/>
          </a:ln>
        </p:spPr>
      </p:sp>
      <p:sp>
        <p:nvSpPr>
          <p:cNvPr id="291" name="Google Shape;291;p42"/>
          <p:cNvSpPr/>
          <p:nvPr>
            <p:ph idx="8" type="pic"/>
          </p:nvPr>
        </p:nvSpPr>
        <p:spPr>
          <a:xfrm>
            <a:off x="3787750" y="2851125"/>
            <a:ext cx="1625100" cy="1186800"/>
          </a:xfrm>
          <a:prstGeom prst="rect">
            <a:avLst/>
          </a:prstGeom>
          <a:noFill/>
          <a:ln>
            <a:noFill/>
          </a:ln>
        </p:spPr>
      </p:sp>
      <p:sp>
        <p:nvSpPr>
          <p:cNvPr id="292" name="Google Shape;292;p42"/>
          <p:cNvSpPr/>
          <p:nvPr>
            <p:ph idx="9" type="pic"/>
          </p:nvPr>
        </p:nvSpPr>
        <p:spPr>
          <a:xfrm>
            <a:off x="6660975" y="715975"/>
            <a:ext cx="1625100" cy="1186500"/>
          </a:xfrm>
          <a:prstGeom prst="rect">
            <a:avLst/>
          </a:prstGeom>
          <a:noFill/>
          <a:ln>
            <a:noFill/>
          </a:ln>
        </p:spPr>
      </p:sp>
      <p:sp>
        <p:nvSpPr>
          <p:cNvPr id="293" name="Google Shape;293;p42"/>
          <p:cNvSpPr/>
          <p:nvPr>
            <p:ph idx="13" type="pic"/>
          </p:nvPr>
        </p:nvSpPr>
        <p:spPr>
          <a:xfrm>
            <a:off x="6660681" y="2853125"/>
            <a:ext cx="1625700" cy="1186800"/>
          </a:xfrm>
          <a:prstGeom prst="rect">
            <a:avLst/>
          </a:prstGeom>
          <a:noFill/>
          <a:ln>
            <a:noFill/>
          </a:ln>
        </p:spPr>
      </p:sp>
      <p:sp>
        <p:nvSpPr>
          <p:cNvPr id="294" name="Google Shape;294;p42"/>
          <p:cNvSpPr txBox="1"/>
          <p:nvPr>
            <p:ph type="title"/>
          </p:nvPr>
        </p:nvSpPr>
        <p:spPr>
          <a:xfrm>
            <a:off x="438912" y="612648"/>
            <a:ext cx="2277300" cy="9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 Black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9pPr>
          </a:lstStyle>
          <a:p/>
        </p:txBody>
      </p:sp>
      <p:sp>
        <p:nvSpPr>
          <p:cNvPr id="295" name="Google Shape;295;p42"/>
          <p:cNvSpPr txBox="1"/>
          <p:nvPr>
            <p:ph idx="14" type="body"/>
          </p:nvPr>
        </p:nvSpPr>
        <p:spPr>
          <a:xfrm>
            <a:off x="1655064" y="4911250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96" name="Google Shape;296;p42"/>
          <p:cNvSpPr txBox="1"/>
          <p:nvPr>
            <p:ph idx="15" type="body"/>
          </p:nvPr>
        </p:nvSpPr>
        <p:spPr>
          <a:xfrm>
            <a:off x="448056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97" name="Google Shape;297;p42"/>
          <p:cNvSpPr txBox="1"/>
          <p:nvPr>
            <p:ph idx="16" type="body"/>
          </p:nvPr>
        </p:nvSpPr>
        <p:spPr>
          <a:xfrm>
            <a:off x="685800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cxnSp>
        <p:nvCxnSpPr>
          <p:cNvPr id="298" name="Google Shape;298;p42"/>
          <p:cNvCxnSpPr/>
          <p:nvPr/>
        </p:nvCxnSpPr>
        <p:spPr>
          <a:xfrm rot="10800000">
            <a:off x="226300" y="4788100"/>
            <a:ext cx="86676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's and Don'ts 1">
  <p:cSld name="CAPTION_ONLY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3"/>
          <p:cNvSpPr/>
          <p:nvPr>
            <p:ph idx="2" type="pic"/>
          </p:nvPr>
        </p:nvSpPr>
        <p:spPr>
          <a:xfrm>
            <a:off x="6149225" y="2379324"/>
            <a:ext cx="2728200" cy="16650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p43"/>
          <p:cNvSpPr/>
          <p:nvPr>
            <p:ph idx="3" type="pic"/>
          </p:nvPr>
        </p:nvSpPr>
        <p:spPr>
          <a:xfrm>
            <a:off x="3191400" y="2379324"/>
            <a:ext cx="2728200" cy="16650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43"/>
          <p:cNvSpPr txBox="1"/>
          <p:nvPr>
            <p:ph idx="1" type="body"/>
          </p:nvPr>
        </p:nvSpPr>
        <p:spPr>
          <a:xfrm>
            <a:off x="3191400" y="4183574"/>
            <a:ext cx="27282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303" name="Google Shape;303;p43"/>
          <p:cNvSpPr txBox="1"/>
          <p:nvPr>
            <p:ph idx="4" type="body"/>
          </p:nvPr>
        </p:nvSpPr>
        <p:spPr>
          <a:xfrm>
            <a:off x="6149225" y="4183574"/>
            <a:ext cx="27282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304" name="Google Shape;304;p43"/>
          <p:cNvSpPr/>
          <p:nvPr>
            <p:ph idx="5" type="pic"/>
          </p:nvPr>
        </p:nvSpPr>
        <p:spPr>
          <a:xfrm>
            <a:off x="6149225" y="237600"/>
            <a:ext cx="2728200" cy="16650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43"/>
          <p:cNvSpPr/>
          <p:nvPr>
            <p:ph idx="6" type="pic"/>
          </p:nvPr>
        </p:nvSpPr>
        <p:spPr>
          <a:xfrm>
            <a:off x="3191400" y="237600"/>
            <a:ext cx="2728200" cy="16650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p43"/>
          <p:cNvSpPr/>
          <p:nvPr/>
        </p:nvSpPr>
        <p:spPr>
          <a:xfrm rot="5400000">
            <a:off x="-543125" y="1009325"/>
            <a:ext cx="4276500" cy="273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43"/>
          <p:cNvSpPr txBox="1"/>
          <p:nvPr>
            <p:ph idx="7" type="subTitle"/>
          </p:nvPr>
        </p:nvSpPr>
        <p:spPr>
          <a:xfrm>
            <a:off x="449575" y="432575"/>
            <a:ext cx="22770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Work Sans Black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9pPr>
          </a:lstStyle>
          <a:p/>
        </p:txBody>
      </p:sp>
      <p:sp>
        <p:nvSpPr>
          <p:cNvPr id="308" name="Google Shape;308;p43"/>
          <p:cNvSpPr txBox="1"/>
          <p:nvPr>
            <p:ph idx="8" type="body"/>
          </p:nvPr>
        </p:nvSpPr>
        <p:spPr>
          <a:xfrm>
            <a:off x="449575" y="3121200"/>
            <a:ext cx="2267700" cy="118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9pPr>
          </a:lstStyle>
          <a:p/>
        </p:txBody>
      </p:sp>
      <p:sp>
        <p:nvSpPr>
          <p:cNvPr id="309" name="Google Shape;309;p43"/>
          <p:cNvSpPr txBox="1"/>
          <p:nvPr>
            <p:ph idx="12" type="sldNum"/>
          </p:nvPr>
        </p:nvSpPr>
        <p:spPr>
          <a:xfrm>
            <a:off x="226300" y="4886025"/>
            <a:ext cx="456600" cy="16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0" name="Google Shape;310;p43"/>
          <p:cNvSpPr txBox="1"/>
          <p:nvPr>
            <p:ph type="title"/>
          </p:nvPr>
        </p:nvSpPr>
        <p:spPr>
          <a:xfrm>
            <a:off x="438912" y="612648"/>
            <a:ext cx="2277300" cy="9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 Black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9pPr>
          </a:lstStyle>
          <a:p/>
        </p:txBody>
      </p:sp>
      <p:sp>
        <p:nvSpPr>
          <p:cNvPr id="311" name="Google Shape;311;p43"/>
          <p:cNvSpPr txBox="1"/>
          <p:nvPr>
            <p:ph idx="9" type="body"/>
          </p:nvPr>
        </p:nvSpPr>
        <p:spPr>
          <a:xfrm>
            <a:off x="1655064" y="4911250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12" name="Google Shape;312;p43"/>
          <p:cNvSpPr txBox="1"/>
          <p:nvPr>
            <p:ph idx="13" type="body"/>
          </p:nvPr>
        </p:nvSpPr>
        <p:spPr>
          <a:xfrm>
            <a:off x="448056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13" name="Google Shape;313;p43"/>
          <p:cNvSpPr txBox="1"/>
          <p:nvPr>
            <p:ph idx="14" type="body"/>
          </p:nvPr>
        </p:nvSpPr>
        <p:spPr>
          <a:xfrm>
            <a:off x="685800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cxnSp>
        <p:nvCxnSpPr>
          <p:cNvPr id="314" name="Google Shape;314;p43"/>
          <p:cNvCxnSpPr/>
          <p:nvPr/>
        </p:nvCxnSpPr>
        <p:spPr>
          <a:xfrm rot="10800000">
            <a:off x="226300" y="4788100"/>
            <a:ext cx="86676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5" name="Google Shape;315;p43"/>
          <p:cNvSpPr txBox="1"/>
          <p:nvPr>
            <p:ph idx="15" type="body"/>
          </p:nvPr>
        </p:nvSpPr>
        <p:spPr>
          <a:xfrm>
            <a:off x="3191400" y="2041115"/>
            <a:ext cx="27282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316" name="Google Shape;316;p43"/>
          <p:cNvSpPr txBox="1"/>
          <p:nvPr>
            <p:ph idx="16" type="body"/>
          </p:nvPr>
        </p:nvSpPr>
        <p:spPr>
          <a:xfrm>
            <a:off x="6149225" y="2041115"/>
            <a:ext cx="27282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's and Don'ts 2">
  <p:cSld name="CAPTION_ONLY_1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4"/>
          <p:cNvSpPr/>
          <p:nvPr>
            <p:ph idx="2" type="pic"/>
          </p:nvPr>
        </p:nvSpPr>
        <p:spPr>
          <a:xfrm>
            <a:off x="6149225" y="2379324"/>
            <a:ext cx="2728200" cy="16650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p44"/>
          <p:cNvSpPr/>
          <p:nvPr>
            <p:ph idx="3" type="pic"/>
          </p:nvPr>
        </p:nvSpPr>
        <p:spPr>
          <a:xfrm>
            <a:off x="3191400" y="2379324"/>
            <a:ext cx="2728200" cy="16650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p44"/>
          <p:cNvSpPr txBox="1"/>
          <p:nvPr>
            <p:ph idx="1" type="body"/>
          </p:nvPr>
        </p:nvSpPr>
        <p:spPr>
          <a:xfrm>
            <a:off x="3191400" y="4183574"/>
            <a:ext cx="27282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321" name="Google Shape;321;p44"/>
          <p:cNvSpPr txBox="1"/>
          <p:nvPr>
            <p:ph idx="4" type="body"/>
          </p:nvPr>
        </p:nvSpPr>
        <p:spPr>
          <a:xfrm>
            <a:off x="6149225" y="4183574"/>
            <a:ext cx="27282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322" name="Google Shape;322;p44"/>
          <p:cNvSpPr/>
          <p:nvPr>
            <p:ph idx="5" type="pic"/>
          </p:nvPr>
        </p:nvSpPr>
        <p:spPr>
          <a:xfrm>
            <a:off x="6149225" y="237600"/>
            <a:ext cx="2728200" cy="16650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p44"/>
          <p:cNvSpPr/>
          <p:nvPr>
            <p:ph idx="6" type="pic"/>
          </p:nvPr>
        </p:nvSpPr>
        <p:spPr>
          <a:xfrm>
            <a:off x="226300" y="237600"/>
            <a:ext cx="2728200" cy="16650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44"/>
          <p:cNvSpPr txBox="1"/>
          <p:nvPr>
            <p:ph idx="12" type="sldNum"/>
          </p:nvPr>
        </p:nvSpPr>
        <p:spPr>
          <a:xfrm>
            <a:off x="226300" y="4886025"/>
            <a:ext cx="456600" cy="16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5" name="Google Shape;325;p44"/>
          <p:cNvSpPr txBox="1"/>
          <p:nvPr>
            <p:ph idx="7" type="body"/>
          </p:nvPr>
        </p:nvSpPr>
        <p:spPr>
          <a:xfrm>
            <a:off x="1655064" y="4911250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26" name="Google Shape;326;p44"/>
          <p:cNvSpPr txBox="1"/>
          <p:nvPr>
            <p:ph idx="8" type="body"/>
          </p:nvPr>
        </p:nvSpPr>
        <p:spPr>
          <a:xfrm>
            <a:off x="448056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27" name="Google Shape;327;p44"/>
          <p:cNvSpPr txBox="1"/>
          <p:nvPr>
            <p:ph idx="9" type="body"/>
          </p:nvPr>
        </p:nvSpPr>
        <p:spPr>
          <a:xfrm>
            <a:off x="685800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cxnSp>
        <p:nvCxnSpPr>
          <p:cNvPr id="328" name="Google Shape;328;p44"/>
          <p:cNvCxnSpPr/>
          <p:nvPr/>
        </p:nvCxnSpPr>
        <p:spPr>
          <a:xfrm rot="10800000">
            <a:off x="226300" y="4788100"/>
            <a:ext cx="86676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9" name="Google Shape;329;p44"/>
          <p:cNvSpPr txBox="1"/>
          <p:nvPr>
            <p:ph idx="13" type="body"/>
          </p:nvPr>
        </p:nvSpPr>
        <p:spPr>
          <a:xfrm>
            <a:off x="226300" y="2041115"/>
            <a:ext cx="27282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330" name="Google Shape;330;p44"/>
          <p:cNvSpPr txBox="1"/>
          <p:nvPr>
            <p:ph idx="14" type="body"/>
          </p:nvPr>
        </p:nvSpPr>
        <p:spPr>
          <a:xfrm>
            <a:off x="6149225" y="2041115"/>
            <a:ext cx="27282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331" name="Google Shape;331;p44"/>
          <p:cNvSpPr/>
          <p:nvPr>
            <p:ph idx="15" type="pic"/>
          </p:nvPr>
        </p:nvSpPr>
        <p:spPr>
          <a:xfrm>
            <a:off x="3187763" y="237599"/>
            <a:ext cx="2728200" cy="16650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p44"/>
          <p:cNvSpPr txBox="1"/>
          <p:nvPr>
            <p:ph idx="16" type="body"/>
          </p:nvPr>
        </p:nvSpPr>
        <p:spPr>
          <a:xfrm>
            <a:off x="3187763" y="2041849"/>
            <a:ext cx="27282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333" name="Google Shape;333;p44"/>
          <p:cNvSpPr/>
          <p:nvPr>
            <p:ph idx="17" type="pic"/>
          </p:nvPr>
        </p:nvSpPr>
        <p:spPr>
          <a:xfrm>
            <a:off x="226300" y="2383824"/>
            <a:ext cx="2728200" cy="16650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4" name="Google Shape;334;p44"/>
          <p:cNvSpPr txBox="1"/>
          <p:nvPr>
            <p:ph idx="18" type="body"/>
          </p:nvPr>
        </p:nvSpPr>
        <p:spPr>
          <a:xfrm>
            <a:off x="226300" y="4188074"/>
            <a:ext cx="27282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's and Don'ts 2 1">
  <p:cSld name="CAPTION_ONLY_1_1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5"/>
          <p:cNvSpPr/>
          <p:nvPr>
            <p:ph idx="2" type="pic"/>
          </p:nvPr>
        </p:nvSpPr>
        <p:spPr>
          <a:xfrm>
            <a:off x="3191400" y="2379324"/>
            <a:ext cx="2728200" cy="16650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p45"/>
          <p:cNvSpPr txBox="1"/>
          <p:nvPr>
            <p:ph idx="1" type="body"/>
          </p:nvPr>
        </p:nvSpPr>
        <p:spPr>
          <a:xfrm>
            <a:off x="3191400" y="4183574"/>
            <a:ext cx="27282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338" name="Google Shape;338;p45"/>
          <p:cNvSpPr/>
          <p:nvPr>
            <p:ph idx="3" type="pic"/>
          </p:nvPr>
        </p:nvSpPr>
        <p:spPr>
          <a:xfrm>
            <a:off x="226300" y="237600"/>
            <a:ext cx="2728200" cy="16650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p45"/>
          <p:cNvSpPr txBox="1"/>
          <p:nvPr>
            <p:ph idx="12" type="sldNum"/>
          </p:nvPr>
        </p:nvSpPr>
        <p:spPr>
          <a:xfrm>
            <a:off x="226300" y="4886025"/>
            <a:ext cx="456600" cy="16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0" name="Google Shape;340;p45"/>
          <p:cNvSpPr txBox="1"/>
          <p:nvPr>
            <p:ph idx="4" type="body"/>
          </p:nvPr>
        </p:nvSpPr>
        <p:spPr>
          <a:xfrm>
            <a:off x="1655064" y="4911250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41" name="Google Shape;341;p45"/>
          <p:cNvSpPr txBox="1"/>
          <p:nvPr>
            <p:ph idx="5" type="body"/>
          </p:nvPr>
        </p:nvSpPr>
        <p:spPr>
          <a:xfrm>
            <a:off x="448056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42" name="Google Shape;342;p45"/>
          <p:cNvSpPr txBox="1"/>
          <p:nvPr>
            <p:ph idx="6" type="body"/>
          </p:nvPr>
        </p:nvSpPr>
        <p:spPr>
          <a:xfrm>
            <a:off x="685800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cxnSp>
        <p:nvCxnSpPr>
          <p:cNvPr id="343" name="Google Shape;343;p45"/>
          <p:cNvCxnSpPr/>
          <p:nvPr/>
        </p:nvCxnSpPr>
        <p:spPr>
          <a:xfrm rot="10800000">
            <a:off x="226300" y="4788100"/>
            <a:ext cx="86676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4" name="Google Shape;344;p45"/>
          <p:cNvSpPr txBox="1"/>
          <p:nvPr>
            <p:ph idx="7" type="body"/>
          </p:nvPr>
        </p:nvSpPr>
        <p:spPr>
          <a:xfrm>
            <a:off x="226300" y="2041115"/>
            <a:ext cx="27282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345" name="Google Shape;345;p45"/>
          <p:cNvSpPr/>
          <p:nvPr>
            <p:ph idx="8" type="pic"/>
          </p:nvPr>
        </p:nvSpPr>
        <p:spPr>
          <a:xfrm>
            <a:off x="3187763" y="237599"/>
            <a:ext cx="2728200" cy="16650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p45"/>
          <p:cNvSpPr txBox="1"/>
          <p:nvPr>
            <p:ph idx="9" type="body"/>
          </p:nvPr>
        </p:nvSpPr>
        <p:spPr>
          <a:xfrm>
            <a:off x="3187763" y="2041849"/>
            <a:ext cx="27282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347" name="Google Shape;347;p45"/>
          <p:cNvSpPr/>
          <p:nvPr>
            <p:ph idx="13" type="pic"/>
          </p:nvPr>
        </p:nvSpPr>
        <p:spPr>
          <a:xfrm>
            <a:off x="226300" y="2383824"/>
            <a:ext cx="2728200" cy="16650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p45"/>
          <p:cNvSpPr txBox="1"/>
          <p:nvPr>
            <p:ph idx="14" type="body"/>
          </p:nvPr>
        </p:nvSpPr>
        <p:spPr>
          <a:xfrm>
            <a:off x="226300" y="4188074"/>
            <a:ext cx="27282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349" name="Google Shape;349;p45"/>
          <p:cNvSpPr/>
          <p:nvPr/>
        </p:nvSpPr>
        <p:spPr>
          <a:xfrm rot="5400000">
            <a:off x="5751250" y="1378625"/>
            <a:ext cx="4276500" cy="1994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45"/>
          <p:cNvSpPr txBox="1"/>
          <p:nvPr>
            <p:ph idx="15" type="subTitle"/>
          </p:nvPr>
        </p:nvSpPr>
        <p:spPr>
          <a:xfrm>
            <a:off x="7109425" y="432575"/>
            <a:ext cx="15489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Work Sans Black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9pPr>
          </a:lstStyle>
          <a:p/>
        </p:txBody>
      </p:sp>
      <p:sp>
        <p:nvSpPr>
          <p:cNvPr id="351" name="Google Shape;351;p45"/>
          <p:cNvSpPr txBox="1"/>
          <p:nvPr>
            <p:ph idx="16" type="body"/>
          </p:nvPr>
        </p:nvSpPr>
        <p:spPr>
          <a:xfrm>
            <a:off x="7114975" y="3121200"/>
            <a:ext cx="1548900" cy="118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graphy">
  <p:cSld name="BIG_NUMBER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6"/>
          <p:cNvSpPr/>
          <p:nvPr/>
        </p:nvSpPr>
        <p:spPr>
          <a:xfrm rot="5400000">
            <a:off x="5751250" y="1378625"/>
            <a:ext cx="4276500" cy="1994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46"/>
          <p:cNvSpPr txBox="1"/>
          <p:nvPr>
            <p:ph idx="12" type="sldNum"/>
          </p:nvPr>
        </p:nvSpPr>
        <p:spPr>
          <a:xfrm>
            <a:off x="226300" y="4886025"/>
            <a:ext cx="456600" cy="16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5" name="Google Shape;355;p46"/>
          <p:cNvSpPr txBox="1"/>
          <p:nvPr>
            <p:ph idx="1" type="subTitle"/>
          </p:nvPr>
        </p:nvSpPr>
        <p:spPr>
          <a:xfrm>
            <a:off x="7109425" y="432575"/>
            <a:ext cx="15489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Work Sans Black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9pPr>
          </a:lstStyle>
          <a:p/>
        </p:txBody>
      </p:sp>
      <p:sp>
        <p:nvSpPr>
          <p:cNvPr id="356" name="Google Shape;356;p46"/>
          <p:cNvSpPr txBox="1"/>
          <p:nvPr>
            <p:ph idx="2" type="body"/>
          </p:nvPr>
        </p:nvSpPr>
        <p:spPr>
          <a:xfrm>
            <a:off x="7114975" y="3121200"/>
            <a:ext cx="1548900" cy="118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9pPr>
          </a:lstStyle>
          <a:p/>
        </p:txBody>
      </p:sp>
      <p:sp>
        <p:nvSpPr>
          <p:cNvPr id="357" name="Google Shape;357;p46"/>
          <p:cNvSpPr/>
          <p:nvPr>
            <p:ph idx="3" type="pic"/>
          </p:nvPr>
        </p:nvSpPr>
        <p:spPr>
          <a:xfrm>
            <a:off x="2448725" y="237600"/>
            <a:ext cx="4216800" cy="4038000"/>
          </a:xfrm>
          <a:prstGeom prst="rect">
            <a:avLst/>
          </a:prstGeom>
          <a:noFill/>
          <a:ln>
            <a:noFill/>
          </a:ln>
        </p:spPr>
      </p:sp>
      <p:sp>
        <p:nvSpPr>
          <p:cNvPr id="358" name="Google Shape;358;p46"/>
          <p:cNvSpPr/>
          <p:nvPr>
            <p:ph idx="4" type="pic"/>
          </p:nvPr>
        </p:nvSpPr>
        <p:spPr>
          <a:xfrm>
            <a:off x="226300" y="240550"/>
            <a:ext cx="1994700" cy="4038000"/>
          </a:xfrm>
          <a:prstGeom prst="rect">
            <a:avLst/>
          </a:prstGeom>
          <a:noFill/>
          <a:ln>
            <a:noFill/>
          </a:ln>
        </p:spPr>
      </p:sp>
      <p:sp>
        <p:nvSpPr>
          <p:cNvPr id="359" name="Google Shape;359;p46"/>
          <p:cNvSpPr txBox="1"/>
          <p:nvPr>
            <p:ph idx="5" type="body"/>
          </p:nvPr>
        </p:nvSpPr>
        <p:spPr>
          <a:xfrm>
            <a:off x="1655064" y="4911250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60" name="Google Shape;360;p46"/>
          <p:cNvSpPr txBox="1"/>
          <p:nvPr>
            <p:ph idx="6" type="body"/>
          </p:nvPr>
        </p:nvSpPr>
        <p:spPr>
          <a:xfrm>
            <a:off x="448056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61" name="Google Shape;361;p46"/>
          <p:cNvSpPr txBox="1"/>
          <p:nvPr>
            <p:ph idx="7" type="body"/>
          </p:nvPr>
        </p:nvSpPr>
        <p:spPr>
          <a:xfrm>
            <a:off x="685800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cxnSp>
        <p:nvCxnSpPr>
          <p:cNvPr id="362" name="Google Shape;362;p46"/>
          <p:cNvCxnSpPr/>
          <p:nvPr/>
        </p:nvCxnSpPr>
        <p:spPr>
          <a:xfrm rot="10800000">
            <a:off x="226300" y="4788100"/>
            <a:ext cx="86676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3" name="Google Shape;363;p46"/>
          <p:cNvSpPr txBox="1"/>
          <p:nvPr>
            <p:ph idx="8" type="body"/>
          </p:nvPr>
        </p:nvSpPr>
        <p:spPr>
          <a:xfrm>
            <a:off x="228600" y="4419850"/>
            <a:ext cx="19947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364" name="Google Shape;364;p46"/>
          <p:cNvSpPr txBox="1"/>
          <p:nvPr>
            <p:ph idx="9" type="body"/>
          </p:nvPr>
        </p:nvSpPr>
        <p:spPr>
          <a:xfrm>
            <a:off x="2448725" y="4419850"/>
            <a:ext cx="42168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ne and Tablet">
  <p:cSld name="BIG_NUMBER_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ew Modern Digital Tablet Mockup On White Background." id="366" name="Google Shape;366;p47"/>
          <p:cNvPicPr preferRelativeResize="0"/>
          <p:nvPr/>
        </p:nvPicPr>
        <p:blipFill rotWithShape="1">
          <a:blip r:embed="rId2">
            <a:alphaModFix/>
          </a:blip>
          <a:srcRect b="0" l="25189" r="24880" t="0"/>
          <a:stretch/>
        </p:blipFill>
        <p:spPr>
          <a:xfrm>
            <a:off x="3051913" y="241599"/>
            <a:ext cx="3016673" cy="4026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martphone isolated mockup iPhone with white screen in a white background on high-quality studio shot." id="367" name="Google Shape;367;p47"/>
          <p:cNvPicPr preferRelativeResize="0"/>
          <p:nvPr/>
        </p:nvPicPr>
        <p:blipFill rotWithShape="1">
          <a:blip r:embed="rId3">
            <a:alphaModFix/>
          </a:blip>
          <a:srcRect b="0" l="23169" r="23110" t="0"/>
          <a:stretch/>
        </p:blipFill>
        <p:spPr>
          <a:xfrm>
            <a:off x="187287" y="963838"/>
            <a:ext cx="2089201" cy="2595824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47"/>
          <p:cNvSpPr/>
          <p:nvPr/>
        </p:nvSpPr>
        <p:spPr>
          <a:xfrm rot="5400000">
            <a:off x="5751250" y="1378625"/>
            <a:ext cx="4276500" cy="1994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47"/>
          <p:cNvSpPr txBox="1"/>
          <p:nvPr>
            <p:ph idx="12" type="sldNum"/>
          </p:nvPr>
        </p:nvSpPr>
        <p:spPr>
          <a:xfrm>
            <a:off x="226300" y="4886025"/>
            <a:ext cx="456600" cy="16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0" name="Google Shape;370;p47"/>
          <p:cNvSpPr txBox="1"/>
          <p:nvPr>
            <p:ph idx="1" type="subTitle"/>
          </p:nvPr>
        </p:nvSpPr>
        <p:spPr>
          <a:xfrm>
            <a:off x="7109425" y="432575"/>
            <a:ext cx="15489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Work Sans Black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9pPr>
          </a:lstStyle>
          <a:p/>
        </p:txBody>
      </p:sp>
      <p:sp>
        <p:nvSpPr>
          <p:cNvPr id="371" name="Google Shape;371;p47"/>
          <p:cNvSpPr txBox="1"/>
          <p:nvPr>
            <p:ph idx="2" type="body"/>
          </p:nvPr>
        </p:nvSpPr>
        <p:spPr>
          <a:xfrm>
            <a:off x="7114975" y="3121200"/>
            <a:ext cx="1548900" cy="118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9pPr>
          </a:lstStyle>
          <a:p/>
        </p:txBody>
      </p:sp>
      <p:sp>
        <p:nvSpPr>
          <p:cNvPr id="372" name="Google Shape;372;p47"/>
          <p:cNvSpPr txBox="1"/>
          <p:nvPr>
            <p:ph idx="3" type="body"/>
          </p:nvPr>
        </p:nvSpPr>
        <p:spPr>
          <a:xfrm>
            <a:off x="1655064" y="4911250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73" name="Google Shape;373;p47"/>
          <p:cNvSpPr txBox="1"/>
          <p:nvPr>
            <p:ph idx="4" type="body"/>
          </p:nvPr>
        </p:nvSpPr>
        <p:spPr>
          <a:xfrm>
            <a:off x="448056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74" name="Google Shape;374;p47"/>
          <p:cNvSpPr txBox="1"/>
          <p:nvPr>
            <p:ph idx="5" type="body"/>
          </p:nvPr>
        </p:nvSpPr>
        <p:spPr>
          <a:xfrm>
            <a:off x="685800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cxnSp>
        <p:nvCxnSpPr>
          <p:cNvPr id="375" name="Google Shape;375;p47"/>
          <p:cNvCxnSpPr/>
          <p:nvPr/>
        </p:nvCxnSpPr>
        <p:spPr>
          <a:xfrm rot="10800000">
            <a:off x="226300" y="4788100"/>
            <a:ext cx="86676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6" name="Google Shape;376;p47"/>
          <p:cNvSpPr txBox="1"/>
          <p:nvPr>
            <p:ph idx="6" type="body"/>
          </p:nvPr>
        </p:nvSpPr>
        <p:spPr>
          <a:xfrm>
            <a:off x="228600" y="4419850"/>
            <a:ext cx="19947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377" name="Google Shape;377;p47"/>
          <p:cNvSpPr txBox="1"/>
          <p:nvPr>
            <p:ph idx="7" type="body"/>
          </p:nvPr>
        </p:nvSpPr>
        <p:spPr>
          <a:xfrm>
            <a:off x="2448725" y="4419850"/>
            <a:ext cx="42168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378" name="Google Shape;378;p47"/>
          <p:cNvSpPr/>
          <p:nvPr>
            <p:ph idx="8" type="pic"/>
          </p:nvPr>
        </p:nvSpPr>
        <p:spPr>
          <a:xfrm>
            <a:off x="752100" y="1234175"/>
            <a:ext cx="976200" cy="2109600"/>
          </a:xfrm>
          <a:prstGeom prst="roundRect">
            <a:avLst>
              <a:gd fmla="val 14756" name="adj"/>
            </a:avLst>
          </a:prstGeom>
          <a:noFill/>
          <a:ln>
            <a:noFill/>
          </a:ln>
        </p:spPr>
      </p:sp>
      <p:sp>
        <p:nvSpPr>
          <p:cNvPr id="379" name="Google Shape;379;p47"/>
          <p:cNvSpPr/>
          <p:nvPr>
            <p:ph idx="9" type="pic"/>
          </p:nvPr>
        </p:nvSpPr>
        <p:spPr>
          <a:xfrm>
            <a:off x="3587175" y="753250"/>
            <a:ext cx="1916100" cy="3116400"/>
          </a:xfrm>
          <a:prstGeom prst="roundRect">
            <a:avLst>
              <a:gd fmla="val 1242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ktop">
  <p:cSld name="CUSTOM_2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odern Desktop Monitor." id="381" name="Google Shape;381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600" y="-18362"/>
            <a:ext cx="9018199" cy="5209199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48"/>
          <p:cNvSpPr/>
          <p:nvPr>
            <p:ph idx="2" type="pic"/>
          </p:nvPr>
        </p:nvSpPr>
        <p:spPr>
          <a:xfrm>
            <a:off x="1479083" y="264705"/>
            <a:ext cx="6138900" cy="3615000"/>
          </a:xfrm>
          <a:prstGeom prst="roundRect">
            <a:avLst>
              <a:gd fmla="val 1242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lboard ">
  <p:cSld name="CUSTOM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9"/>
          <p:cNvSpPr/>
          <p:nvPr>
            <p:ph idx="2" type="pic"/>
          </p:nvPr>
        </p:nvSpPr>
        <p:spPr>
          <a:xfrm>
            <a:off x="1345350" y="1750800"/>
            <a:ext cx="6517500" cy="1187700"/>
          </a:xfrm>
          <a:prstGeom prst="roundRect">
            <a:avLst>
              <a:gd fmla="val 1242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graphy 1">
  <p:cSld name="TITLE_18"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0"/>
          <p:cNvSpPr/>
          <p:nvPr>
            <p:ph idx="2" type="pic"/>
          </p:nvPr>
        </p:nvSpPr>
        <p:spPr>
          <a:xfrm>
            <a:off x="0" y="0"/>
            <a:ext cx="2962500" cy="1900800"/>
          </a:xfrm>
          <a:prstGeom prst="rect">
            <a:avLst/>
          </a:prstGeom>
          <a:noFill/>
          <a:ln>
            <a:noFill/>
          </a:ln>
        </p:spPr>
      </p:sp>
      <p:sp>
        <p:nvSpPr>
          <p:cNvPr id="387" name="Google Shape;387;p50"/>
          <p:cNvSpPr/>
          <p:nvPr>
            <p:ph idx="3" type="pic"/>
          </p:nvPr>
        </p:nvSpPr>
        <p:spPr>
          <a:xfrm>
            <a:off x="2962500" y="0"/>
            <a:ext cx="3474600" cy="2824800"/>
          </a:xfrm>
          <a:prstGeom prst="rect">
            <a:avLst/>
          </a:prstGeom>
          <a:noFill/>
          <a:ln>
            <a:noFill/>
          </a:ln>
        </p:spPr>
      </p:sp>
      <p:sp>
        <p:nvSpPr>
          <p:cNvPr id="388" name="Google Shape;388;p50"/>
          <p:cNvSpPr/>
          <p:nvPr>
            <p:ph idx="4" type="pic"/>
          </p:nvPr>
        </p:nvSpPr>
        <p:spPr>
          <a:xfrm>
            <a:off x="0" y="1900800"/>
            <a:ext cx="2962500" cy="3242700"/>
          </a:xfrm>
          <a:prstGeom prst="rect">
            <a:avLst/>
          </a:prstGeom>
          <a:noFill/>
          <a:ln>
            <a:noFill/>
          </a:ln>
        </p:spPr>
      </p:sp>
      <p:sp>
        <p:nvSpPr>
          <p:cNvPr id="389" name="Google Shape;389;p50"/>
          <p:cNvSpPr/>
          <p:nvPr>
            <p:ph idx="5" type="pic"/>
          </p:nvPr>
        </p:nvSpPr>
        <p:spPr>
          <a:xfrm>
            <a:off x="2962500" y="2824800"/>
            <a:ext cx="3474600" cy="2318700"/>
          </a:xfrm>
          <a:prstGeom prst="rect">
            <a:avLst/>
          </a:prstGeom>
          <a:noFill/>
          <a:ln>
            <a:noFill/>
          </a:ln>
        </p:spPr>
      </p:sp>
      <p:sp>
        <p:nvSpPr>
          <p:cNvPr id="390" name="Google Shape;390;p50"/>
          <p:cNvSpPr/>
          <p:nvPr>
            <p:ph idx="6" type="pic"/>
          </p:nvPr>
        </p:nvSpPr>
        <p:spPr>
          <a:xfrm>
            <a:off x="6437100" y="0"/>
            <a:ext cx="27069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graphy 2">
  <p:cSld name="TITLE_18_1"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1"/>
          <p:cNvSpPr/>
          <p:nvPr>
            <p:ph idx="2" type="pic"/>
          </p:nvPr>
        </p:nvSpPr>
        <p:spPr>
          <a:xfrm>
            <a:off x="0" y="0"/>
            <a:ext cx="4572000" cy="1900800"/>
          </a:xfrm>
          <a:prstGeom prst="rect">
            <a:avLst/>
          </a:prstGeom>
          <a:noFill/>
          <a:ln>
            <a:noFill/>
          </a:ln>
        </p:spPr>
      </p:sp>
      <p:sp>
        <p:nvSpPr>
          <p:cNvPr id="393" name="Google Shape;393;p51"/>
          <p:cNvSpPr/>
          <p:nvPr>
            <p:ph idx="3" type="pic"/>
          </p:nvPr>
        </p:nvSpPr>
        <p:spPr>
          <a:xfrm>
            <a:off x="0" y="1900800"/>
            <a:ext cx="4572000" cy="3242700"/>
          </a:xfrm>
          <a:prstGeom prst="rect">
            <a:avLst/>
          </a:prstGeom>
          <a:noFill/>
          <a:ln>
            <a:noFill/>
          </a:ln>
        </p:spPr>
      </p:sp>
      <p:sp>
        <p:nvSpPr>
          <p:cNvPr id="394" name="Google Shape;394;p51"/>
          <p:cNvSpPr/>
          <p:nvPr>
            <p:ph idx="4" type="pic"/>
          </p:nvPr>
        </p:nvSpPr>
        <p:spPr>
          <a:xfrm>
            <a:off x="4572000" y="3242700"/>
            <a:ext cx="4572000" cy="1900800"/>
          </a:xfrm>
          <a:prstGeom prst="rect">
            <a:avLst/>
          </a:prstGeom>
          <a:noFill/>
          <a:ln>
            <a:noFill/>
          </a:ln>
        </p:spPr>
      </p:sp>
      <p:sp>
        <p:nvSpPr>
          <p:cNvPr id="395" name="Google Shape;395;p51"/>
          <p:cNvSpPr/>
          <p:nvPr>
            <p:ph idx="5" type="pic"/>
          </p:nvPr>
        </p:nvSpPr>
        <p:spPr>
          <a:xfrm>
            <a:off x="4572000" y="0"/>
            <a:ext cx="4572000" cy="3242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graphy 3">
  <p:cSld name="TITLE_18_1_1"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2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graphy 4">
  <p:cSld name="TITLE_18_1_1_1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3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00" name="Google Shape;400;p53"/>
          <p:cNvSpPr/>
          <p:nvPr/>
        </p:nvSpPr>
        <p:spPr>
          <a:xfrm rot="5400000">
            <a:off x="5751250" y="1378625"/>
            <a:ext cx="4276500" cy="1994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53"/>
          <p:cNvSpPr txBox="1"/>
          <p:nvPr>
            <p:ph idx="1" type="subTitle"/>
          </p:nvPr>
        </p:nvSpPr>
        <p:spPr>
          <a:xfrm>
            <a:off x="7109425" y="432575"/>
            <a:ext cx="15489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Work Sans Black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9pPr>
          </a:lstStyle>
          <a:p/>
        </p:txBody>
      </p:sp>
      <p:sp>
        <p:nvSpPr>
          <p:cNvPr id="402" name="Google Shape;402;p53"/>
          <p:cNvSpPr txBox="1"/>
          <p:nvPr>
            <p:ph idx="3" type="body"/>
          </p:nvPr>
        </p:nvSpPr>
        <p:spPr>
          <a:xfrm>
            <a:off x="7114975" y="3121200"/>
            <a:ext cx="1548900" cy="118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ography Analysis">
  <p:cSld name="TITLE_12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4"/>
          <p:cNvSpPr/>
          <p:nvPr>
            <p:ph idx="2" type="pic"/>
          </p:nvPr>
        </p:nvSpPr>
        <p:spPr>
          <a:xfrm>
            <a:off x="7455377" y="1663201"/>
            <a:ext cx="1427400" cy="1427400"/>
          </a:xfrm>
          <a:prstGeom prst="rect">
            <a:avLst/>
          </a:prstGeom>
          <a:noFill/>
          <a:ln>
            <a:noFill/>
          </a:ln>
        </p:spPr>
      </p:sp>
      <p:sp>
        <p:nvSpPr>
          <p:cNvPr id="405" name="Google Shape;405;p54"/>
          <p:cNvSpPr/>
          <p:nvPr>
            <p:ph idx="3" type="pic"/>
          </p:nvPr>
        </p:nvSpPr>
        <p:spPr>
          <a:xfrm>
            <a:off x="3703500" y="712800"/>
            <a:ext cx="3328200" cy="3328200"/>
          </a:xfrm>
          <a:prstGeom prst="rect">
            <a:avLst/>
          </a:prstGeom>
          <a:noFill/>
          <a:ln>
            <a:noFill/>
          </a:ln>
        </p:spPr>
      </p:sp>
      <p:sp>
        <p:nvSpPr>
          <p:cNvPr id="406" name="Google Shape;406;p54"/>
          <p:cNvSpPr txBox="1"/>
          <p:nvPr>
            <p:ph idx="12" type="sldNum"/>
          </p:nvPr>
        </p:nvSpPr>
        <p:spPr>
          <a:xfrm>
            <a:off x="226300" y="4886025"/>
            <a:ext cx="456600" cy="16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7" name="Google Shape;407;p54"/>
          <p:cNvSpPr/>
          <p:nvPr/>
        </p:nvSpPr>
        <p:spPr>
          <a:xfrm rot="5400000">
            <a:off x="-543125" y="1009325"/>
            <a:ext cx="4276500" cy="273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54"/>
          <p:cNvSpPr txBox="1"/>
          <p:nvPr>
            <p:ph idx="1" type="subTitle"/>
          </p:nvPr>
        </p:nvSpPr>
        <p:spPr>
          <a:xfrm>
            <a:off x="449575" y="432575"/>
            <a:ext cx="22770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Work Sans Black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9pPr>
          </a:lstStyle>
          <a:p/>
        </p:txBody>
      </p:sp>
      <p:sp>
        <p:nvSpPr>
          <p:cNvPr id="409" name="Google Shape;409;p54"/>
          <p:cNvSpPr txBox="1"/>
          <p:nvPr>
            <p:ph idx="4" type="body"/>
          </p:nvPr>
        </p:nvSpPr>
        <p:spPr>
          <a:xfrm>
            <a:off x="449575" y="3121200"/>
            <a:ext cx="2267700" cy="118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9pPr>
          </a:lstStyle>
          <a:p/>
        </p:txBody>
      </p:sp>
      <p:sp>
        <p:nvSpPr>
          <p:cNvPr id="410" name="Google Shape;410;p54"/>
          <p:cNvSpPr txBox="1"/>
          <p:nvPr>
            <p:ph type="title"/>
          </p:nvPr>
        </p:nvSpPr>
        <p:spPr>
          <a:xfrm>
            <a:off x="438912" y="612648"/>
            <a:ext cx="2277300" cy="9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 Black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9pPr>
          </a:lstStyle>
          <a:p/>
        </p:txBody>
      </p:sp>
      <p:sp>
        <p:nvSpPr>
          <p:cNvPr id="411" name="Google Shape;411;p54"/>
          <p:cNvSpPr txBox="1"/>
          <p:nvPr>
            <p:ph idx="5" type="body"/>
          </p:nvPr>
        </p:nvSpPr>
        <p:spPr>
          <a:xfrm>
            <a:off x="1655064" y="4911250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12" name="Google Shape;412;p54"/>
          <p:cNvSpPr txBox="1"/>
          <p:nvPr>
            <p:ph idx="6" type="body"/>
          </p:nvPr>
        </p:nvSpPr>
        <p:spPr>
          <a:xfrm>
            <a:off x="448056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13" name="Google Shape;413;p54"/>
          <p:cNvSpPr txBox="1"/>
          <p:nvPr>
            <p:ph idx="7" type="body"/>
          </p:nvPr>
        </p:nvSpPr>
        <p:spPr>
          <a:xfrm>
            <a:off x="685800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cxnSp>
        <p:nvCxnSpPr>
          <p:cNvPr id="414" name="Google Shape;414;p54"/>
          <p:cNvCxnSpPr/>
          <p:nvPr/>
        </p:nvCxnSpPr>
        <p:spPr>
          <a:xfrm rot="10800000">
            <a:off x="226300" y="4788100"/>
            <a:ext cx="86676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5" name="Google Shape;415;p54"/>
          <p:cNvSpPr txBox="1"/>
          <p:nvPr>
            <p:ph idx="8" type="body"/>
          </p:nvPr>
        </p:nvSpPr>
        <p:spPr>
          <a:xfrm>
            <a:off x="3703500" y="4183275"/>
            <a:ext cx="33282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 Library 1">
  <p:cSld name="TITLE_14"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5"/>
          <p:cNvSpPr/>
          <p:nvPr/>
        </p:nvSpPr>
        <p:spPr>
          <a:xfrm rot="5400000">
            <a:off x="5382025" y="1009350"/>
            <a:ext cx="4276500" cy="273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55"/>
          <p:cNvSpPr/>
          <p:nvPr>
            <p:ph idx="2" type="pic"/>
          </p:nvPr>
        </p:nvSpPr>
        <p:spPr>
          <a:xfrm>
            <a:off x="228477" y="257862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19" name="Google Shape;419;p55"/>
          <p:cNvSpPr/>
          <p:nvPr>
            <p:ph idx="3" type="pic"/>
          </p:nvPr>
        </p:nvSpPr>
        <p:spPr>
          <a:xfrm>
            <a:off x="228477" y="352889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20" name="Google Shape;420;p55"/>
          <p:cNvSpPr txBox="1"/>
          <p:nvPr>
            <p:ph idx="12" type="sldNum"/>
          </p:nvPr>
        </p:nvSpPr>
        <p:spPr>
          <a:xfrm>
            <a:off x="226300" y="4886025"/>
            <a:ext cx="456600" cy="16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1" name="Google Shape;421;p55"/>
          <p:cNvSpPr txBox="1"/>
          <p:nvPr>
            <p:ph idx="1" type="body"/>
          </p:nvPr>
        </p:nvSpPr>
        <p:spPr>
          <a:xfrm>
            <a:off x="1655064" y="4911250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22" name="Google Shape;422;p55"/>
          <p:cNvSpPr txBox="1"/>
          <p:nvPr>
            <p:ph idx="4" type="body"/>
          </p:nvPr>
        </p:nvSpPr>
        <p:spPr>
          <a:xfrm>
            <a:off x="448056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23" name="Google Shape;423;p55"/>
          <p:cNvSpPr txBox="1"/>
          <p:nvPr>
            <p:ph idx="5" type="body"/>
          </p:nvPr>
        </p:nvSpPr>
        <p:spPr>
          <a:xfrm>
            <a:off x="685800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24" name="Google Shape;424;p55"/>
          <p:cNvSpPr/>
          <p:nvPr>
            <p:ph idx="6" type="pic"/>
          </p:nvPr>
        </p:nvSpPr>
        <p:spPr>
          <a:xfrm>
            <a:off x="228477" y="162834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25" name="Google Shape;425;p55"/>
          <p:cNvSpPr/>
          <p:nvPr>
            <p:ph idx="7" type="pic"/>
          </p:nvPr>
        </p:nvSpPr>
        <p:spPr>
          <a:xfrm>
            <a:off x="228477" y="67807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26" name="Google Shape;426;p55"/>
          <p:cNvSpPr/>
          <p:nvPr>
            <p:ph idx="8" type="pic"/>
          </p:nvPr>
        </p:nvSpPr>
        <p:spPr>
          <a:xfrm>
            <a:off x="969302" y="257862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27" name="Google Shape;427;p55"/>
          <p:cNvSpPr/>
          <p:nvPr>
            <p:ph idx="9" type="pic"/>
          </p:nvPr>
        </p:nvSpPr>
        <p:spPr>
          <a:xfrm>
            <a:off x="969302" y="352889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28" name="Google Shape;428;p55"/>
          <p:cNvSpPr/>
          <p:nvPr>
            <p:ph idx="13" type="pic"/>
          </p:nvPr>
        </p:nvSpPr>
        <p:spPr>
          <a:xfrm>
            <a:off x="969302" y="162834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29" name="Google Shape;429;p55"/>
          <p:cNvSpPr/>
          <p:nvPr>
            <p:ph idx="14" type="pic"/>
          </p:nvPr>
        </p:nvSpPr>
        <p:spPr>
          <a:xfrm>
            <a:off x="969302" y="67807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30" name="Google Shape;430;p55"/>
          <p:cNvSpPr/>
          <p:nvPr>
            <p:ph idx="15" type="pic"/>
          </p:nvPr>
        </p:nvSpPr>
        <p:spPr>
          <a:xfrm>
            <a:off x="1710127" y="257862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31" name="Google Shape;431;p55"/>
          <p:cNvSpPr/>
          <p:nvPr>
            <p:ph idx="16" type="pic"/>
          </p:nvPr>
        </p:nvSpPr>
        <p:spPr>
          <a:xfrm>
            <a:off x="1710127" y="352889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32" name="Google Shape;432;p55"/>
          <p:cNvSpPr/>
          <p:nvPr>
            <p:ph idx="17" type="pic"/>
          </p:nvPr>
        </p:nvSpPr>
        <p:spPr>
          <a:xfrm>
            <a:off x="1710127" y="162834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33" name="Google Shape;433;p55"/>
          <p:cNvSpPr/>
          <p:nvPr>
            <p:ph idx="18" type="pic"/>
          </p:nvPr>
        </p:nvSpPr>
        <p:spPr>
          <a:xfrm>
            <a:off x="1710127" y="67807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34" name="Google Shape;434;p55"/>
          <p:cNvSpPr/>
          <p:nvPr>
            <p:ph idx="19" type="pic"/>
          </p:nvPr>
        </p:nvSpPr>
        <p:spPr>
          <a:xfrm>
            <a:off x="2450952" y="257862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35" name="Google Shape;435;p55"/>
          <p:cNvSpPr/>
          <p:nvPr>
            <p:ph idx="20" type="pic"/>
          </p:nvPr>
        </p:nvSpPr>
        <p:spPr>
          <a:xfrm>
            <a:off x="2450952" y="352889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36" name="Google Shape;436;p55"/>
          <p:cNvSpPr/>
          <p:nvPr>
            <p:ph idx="21" type="pic"/>
          </p:nvPr>
        </p:nvSpPr>
        <p:spPr>
          <a:xfrm>
            <a:off x="2450952" y="162834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37" name="Google Shape;437;p55"/>
          <p:cNvSpPr/>
          <p:nvPr>
            <p:ph idx="22" type="pic"/>
          </p:nvPr>
        </p:nvSpPr>
        <p:spPr>
          <a:xfrm>
            <a:off x="2450952" y="67807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38" name="Google Shape;438;p55"/>
          <p:cNvSpPr/>
          <p:nvPr>
            <p:ph idx="23" type="pic"/>
          </p:nvPr>
        </p:nvSpPr>
        <p:spPr>
          <a:xfrm>
            <a:off x="3191052" y="257862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39" name="Google Shape;439;p55"/>
          <p:cNvSpPr/>
          <p:nvPr>
            <p:ph idx="24" type="pic"/>
          </p:nvPr>
        </p:nvSpPr>
        <p:spPr>
          <a:xfrm>
            <a:off x="3191052" y="352889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40" name="Google Shape;440;p55"/>
          <p:cNvSpPr/>
          <p:nvPr>
            <p:ph idx="25" type="pic"/>
          </p:nvPr>
        </p:nvSpPr>
        <p:spPr>
          <a:xfrm>
            <a:off x="3191052" y="162834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41" name="Google Shape;441;p55"/>
          <p:cNvSpPr/>
          <p:nvPr>
            <p:ph idx="26" type="pic"/>
          </p:nvPr>
        </p:nvSpPr>
        <p:spPr>
          <a:xfrm>
            <a:off x="3191052" y="67807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42" name="Google Shape;442;p55"/>
          <p:cNvSpPr/>
          <p:nvPr>
            <p:ph idx="27" type="pic"/>
          </p:nvPr>
        </p:nvSpPr>
        <p:spPr>
          <a:xfrm>
            <a:off x="3931877" y="257862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43" name="Google Shape;443;p55"/>
          <p:cNvSpPr/>
          <p:nvPr>
            <p:ph idx="28" type="pic"/>
          </p:nvPr>
        </p:nvSpPr>
        <p:spPr>
          <a:xfrm>
            <a:off x="3931877" y="352889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44" name="Google Shape;444;p55"/>
          <p:cNvSpPr/>
          <p:nvPr>
            <p:ph idx="29" type="pic"/>
          </p:nvPr>
        </p:nvSpPr>
        <p:spPr>
          <a:xfrm>
            <a:off x="3931877" y="162834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45" name="Google Shape;445;p55"/>
          <p:cNvSpPr/>
          <p:nvPr>
            <p:ph idx="30" type="pic"/>
          </p:nvPr>
        </p:nvSpPr>
        <p:spPr>
          <a:xfrm>
            <a:off x="3931877" y="67807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46" name="Google Shape;446;p55"/>
          <p:cNvSpPr/>
          <p:nvPr>
            <p:ph idx="31" type="pic"/>
          </p:nvPr>
        </p:nvSpPr>
        <p:spPr>
          <a:xfrm>
            <a:off x="4672340" y="257862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47" name="Google Shape;447;p55"/>
          <p:cNvSpPr/>
          <p:nvPr>
            <p:ph idx="32" type="pic"/>
          </p:nvPr>
        </p:nvSpPr>
        <p:spPr>
          <a:xfrm>
            <a:off x="4672340" y="352889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48" name="Google Shape;448;p55"/>
          <p:cNvSpPr/>
          <p:nvPr>
            <p:ph idx="33" type="pic"/>
          </p:nvPr>
        </p:nvSpPr>
        <p:spPr>
          <a:xfrm>
            <a:off x="4672340" y="162834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49" name="Google Shape;449;p55"/>
          <p:cNvSpPr/>
          <p:nvPr>
            <p:ph idx="34" type="pic"/>
          </p:nvPr>
        </p:nvSpPr>
        <p:spPr>
          <a:xfrm>
            <a:off x="4672340" y="67807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50" name="Google Shape;450;p55"/>
          <p:cNvSpPr/>
          <p:nvPr>
            <p:ph idx="35" type="pic"/>
          </p:nvPr>
        </p:nvSpPr>
        <p:spPr>
          <a:xfrm>
            <a:off x="5413165" y="257862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51" name="Google Shape;451;p55"/>
          <p:cNvSpPr/>
          <p:nvPr>
            <p:ph idx="36" type="pic"/>
          </p:nvPr>
        </p:nvSpPr>
        <p:spPr>
          <a:xfrm>
            <a:off x="5413165" y="352889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52" name="Google Shape;452;p55"/>
          <p:cNvSpPr/>
          <p:nvPr>
            <p:ph idx="37" type="pic"/>
          </p:nvPr>
        </p:nvSpPr>
        <p:spPr>
          <a:xfrm>
            <a:off x="5413165" y="162834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53" name="Google Shape;453;p55"/>
          <p:cNvSpPr/>
          <p:nvPr>
            <p:ph idx="38" type="pic"/>
          </p:nvPr>
        </p:nvSpPr>
        <p:spPr>
          <a:xfrm>
            <a:off x="5413165" y="678073"/>
            <a:ext cx="512100" cy="5121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54" name="Google Shape;454;p55"/>
          <p:cNvCxnSpPr/>
          <p:nvPr/>
        </p:nvCxnSpPr>
        <p:spPr>
          <a:xfrm rot="10800000">
            <a:off x="226300" y="4788100"/>
            <a:ext cx="86676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5" name="Google Shape;455;p55"/>
          <p:cNvSpPr txBox="1"/>
          <p:nvPr>
            <p:ph idx="39" type="body"/>
          </p:nvPr>
        </p:nvSpPr>
        <p:spPr>
          <a:xfrm>
            <a:off x="6386875" y="3121200"/>
            <a:ext cx="2277000" cy="118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9pPr>
          </a:lstStyle>
          <a:p/>
        </p:txBody>
      </p:sp>
      <p:sp>
        <p:nvSpPr>
          <p:cNvPr id="456" name="Google Shape;456;p55"/>
          <p:cNvSpPr txBox="1"/>
          <p:nvPr>
            <p:ph idx="40" type="subTitle"/>
          </p:nvPr>
        </p:nvSpPr>
        <p:spPr>
          <a:xfrm>
            <a:off x="6381325" y="432575"/>
            <a:ext cx="22770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Work Sans Black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9pPr>
          </a:lstStyle>
          <a:p/>
        </p:txBody>
      </p:sp>
      <p:sp>
        <p:nvSpPr>
          <p:cNvPr id="457" name="Google Shape;457;p55"/>
          <p:cNvSpPr txBox="1"/>
          <p:nvPr>
            <p:ph idx="41" type="body"/>
          </p:nvPr>
        </p:nvSpPr>
        <p:spPr>
          <a:xfrm>
            <a:off x="228600" y="4421208"/>
            <a:ext cx="5687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●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○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Work Sans Black"/>
              <a:buChar char="■"/>
              <a:defRPr>
                <a:solidFill>
                  <a:schemeClr val="accent3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 Library 2">
  <p:cSld name="TITLE_14_1"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6"/>
          <p:cNvSpPr/>
          <p:nvPr>
            <p:ph idx="2" type="pic"/>
          </p:nvPr>
        </p:nvSpPr>
        <p:spPr>
          <a:xfrm>
            <a:off x="228477" y="257862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60" name="Google Shape;460;p56"/>
          <p:cNvSpPr/>
          <p:nvPr>
            <p:ph idx="3" type="pic"/>
          </p:nvPr>
        </p:nvSpPr>
        <p:spPr>
          <a:xfrm>
            <a:off x="228477" y="352889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61" name="Google Shape;461;p56"/>
          <p:cNvSpPr txBox="1"/>
          <p:nvPr>
            <p:ph idx="12" type="sldNum"/>
          </p:nvPr>
        </p:nvSpPr>
        <p:spPr>
          <a:xfrm>
            <a:off x="226300" y="4886025"/>
            <a:ext cx="456600" cy="16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2" name="Google Shape;462;p56"/>
          <p:cNvSpPr txBox="1"/>
          <p:nvPr>
            <p:ph idx="1" type="body"/>
          </p:nvPr>
        </p:nvSpPr>
        <p:spPr>
          <a:xfrm>
            <a:off x="1655064" y="4911250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63" name="Google Shape;463;p56"/>
          <p:cNvSpPr txBox="1"/>
          <p:nvPr>
            <p:ph idx="4" type="body"/>
          </p:nvPr>
        </p:nvSpPr>
        <p:spPr>
          <a:xfrm>
            <a:off x="448056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64" name="Google Shape;464;p56"/>
          <p:cNvSpPr txBox="1"/>
          <p:nvPr>
            <p:ph idx="5" type="body"/>
          </p:nvPr>
        </p:nvSpPr>
        <p:spPr>
          <a:xfrm>
            <a:off x="685800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65" name="Google Shape;465;p56"/>
          <p:cNvSpPr/>
          <p:nvPr>
            <p:ph idx="6" type="pic"/>
          </p:nvPr>
        </p:nvSpPr>
        <p:spPr>
          <a:xfrm>
            <a:off x="228477" y="162834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66" name="Google Shape;466;p56"/>
          <p:cNvSpPr/>
          <p:nvPr>
            <p:ph idx="7" type="pic"/>
          </p:nvPr>
        </p:nvSpPr>
        <p:spPr>
          <a:xfrm>
            <a:off x="228477" y="67807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67" name="Google Shape;467;p56"/>
          <p:cNvSpPr/>
          <p:nvPr>
            <p:ph idx="8" type="pic"/>
          </p:nvPr>
        </p:nvSpPr>
        <p:spPr>
          <a:xfrm>
            <a:off x="969302" y="257862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68" name="Google Shape;468;p56"/>
          <p:cNvSpPr/>
          <p:nvPr>
            <p:ph idx="9" type="pic"/>
          </p:nvPr>
        </p:nvSpPr>
        <p:spPr>
          <a:xfrm>
            <a:off x="969302" y="352889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69" name="Google Shape;469;p56"/>
          <p:cNvSpPr/>
          <p:nvPr>
            <p:ph idx="13" type="pic"/>
          </p:nvPr>
        </p:nvSpPr>
        <p:spPr>
          <a:xfrm>
            <a:off x="969302" y="162834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70" name="Google Shape;470;p56"/>
          <p:cNvSpPr/>
          <p:nvPr>
            <p:ph idx="14" type="pic"/>
          </p:nvPr>
        </p:nvSpPr>
        <p:spPr>
          <a:xfrm>
            <a:off x="969302" y="67807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71" name="Google Shape;471;p56"/>
          <p:cNvSpPr/>
          <p:nvPr>
            <p:ph idx="15" type="pic"/>
          </p:nvPr>
        </p:nvSpPr>
        <p:spPr>
          <a:xfrm>
            <a:off x="1710127" y="257862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72" name="Google Shape;472;p56"/>
          <p:cNvSpPr/>
          <p:nvPr>
            <p:ph idx="16" type="pic"/>
          </p:nvPr>
        </p:nvSpPr>
        <p:spPr>
          <a:xfrm>
            <a:off x="1710127" y="352889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73" name="Google Shape;473;p56"/>
          <p:cNvSpPr/>
          <p:nvPr>
            <p:ph idx="17" type="pic"/>
          </p:nvPr>
        </p:nvSpPr>
        <p:spPr>
          <a:xfrm>
            <a:off x="1710127" y="162834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74" name="Google Shape;474;p56"/>
          <p:cNvSpPr/>
          <p:nvPr>
            <p:ph idx="18" type="pic"/>
          </p:nvPr>
        </p:nvSpPr>
        <p:spPr>
          <a:xfrm>
            <a:off x="1710127" y="67807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75" name="Google Shape;475;p56"/>
          <p:cNvSpPr/>
          <p:nvPr>
            <p:ph idx="19" type="pic"/>
          </p:nvPr>
        </p:nvSpPr>
        <p:spPr>
          <a:xfrm>
            <a:off x="2450952" y="257862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76" name="Google Shape;476;p56"/>
          <p:cNvSpPr/>
          <p:nvPr>
            <p:ph idx="20" type="pic"/>
          </p:nvPr>
        </p:nvSpPr>
        <p:spPr>
          <a:xfrm>
            <a:off x="2450952" y="352889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77" name="Google Shape;477;p56"/>
          <p:cNvSpPr/>
          <p:nvPr>
            <p:ph idx="21" type="pic"/>
          </p:nvPr>
        </p:nvSpPr>
        <p:spPr>
          <a:xfrm>
            <a:off x="2450952" y="162834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78" name="Google Shape;478;p56"/>
          <p:cNvSpPr/>
          <p:nvPr>
            <p:ph idx="22" type="pic"/>
          </p:nvPr>
        </p:nvSpPr>
        <p:spPr>
          <a:xfrm>
            <a:off x="2450952" y="67807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79" name="Google Shape;479;p56"/>
          <p:cNvSpPr/>
          <p:nvPr>
            <p:ph idx="23" type="pic"/>
          </p:nvPr>
        </p:nvSpPr>
        <p:spPr>
          <a:xfrm>
            <a:off x="3191052" y="257862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80" name="Google Shape;480;p56"/>
          <p:cNvSpPr/>
          <p:nvPr>
            <p:ph idx="24" type="pic"/>
          </p:nvPr>
        </p:nvSpPr>
        <p:spPr>
          <a:xfrm>
            <a:off x="3191052" y="352889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81" name="Google Shape;481;p56"/>
          <p:cNvSpPr/>
          <p:nvPr>
            <p:ph idx="25" type="pic"/>
          </p:nvPr>
        </p:nvSpPr>
        <p:spPr>
          <a:xfrm>
            <a:off x="3191052" y="162834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82" name="Google Shape;482;p56"/>
          <p:cNvSpPr/>
          <p:nvPr>
            <p:ph idx="26" type="pic"/>
          </p:nvPr>
        </p:nvSpPr>
        <p:spPr>
          <a:xfrm>
            <a:off x="3191052" y="67807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83" name="Google Shape;483;p56"/>
          <p:cNvSpPr/>
          <p:nvPr>
            <p:ph idx="27" type="pic"/>
          </p:nvPr>
        </p:nvSpPr>
        <p:spPr>
          <a:xfrm>
            <a:off x="3931877" y="257862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84" name="Google Shape;484;p56"/>
          <p:cNvSpPr/>
          <p:nvPr>
            <p:ph idx="28" type="pic"/>
          </p:nvPr>
        </p:nvSpPr>
        <p:spPr>
          <a:xfrm>
            <a:off x="3931877" y="352889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85" name="Google Shape;485;p56"/>
          <p:cNvSpPr/>
          <p:nvPr>
            <p:ph idx="29" type="pic"/>
          </p:nvPr>
        </p:nvSpPr>
        <p:spPr>
          <a:xfrm>
            <a:off x="3931877" y="162834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86" name="Google Shape;486;p56"/>
          <p:cNvSpPr/>
          <p:nvPr>
            <p:ph idx="30" type="pic"/>
          </p:nvPr>
        </p:nvSpPr>
        <p:spPr>
          <a:xfrm>
            <a:off x="3931877" y="67807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87" name="Google Shape;487;p56"/>
          <p:cNvSpPr/>
          <p:nvPr>
            <p:ph idx="31" type="pic"/>
          </p:nvPr>
        </p:nvSpPr>
        <p:spPr>
          <a:xfrm>
            <a:off x="4672340" y="257862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88" name="Google Shape;488;p56"/>
          <p:cNvSpPr/>
          <p:nvPr>
            <p:ph idx="32" type="pic"/>
          </p:nvPr>
        </p:nvSpPr>
        <p:spPr>
          <a:xfrm>
            <a:off x="4672340" y="352889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89" name="Google Shape;489;p56"/>
          <p:cNvSpPr/>
          <p:nvPr>
            <p:ph idx="33" type="pic"/>
          </p:nvPr>
        </p:nvSpPr>
        <p:spPr>
          <a:xfrm>
            <a:off x="4672340" y="162834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90" name="Google Shape;490;p56"/>
          <p:cNvSpPr/>
          <p:nvPr>
            <p:ph idx="34" type="pic"/>
          </p:nvPr>
        </p:nvSpPr>
        <p:spPr>
          <a:xfrm>
            <a:off x="4672340" y="67807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91" name="Google Shape;491;p56"/>
          <p:cNvSpPr/>
          <p:nvPr>
            <p:ph idx="35" type="pic"/>
          </p:nvPr>
        </p:nvSpPr>
        <p:spPr>
          <a:xfrm>
            <a:off x="5413165" y="257862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92" name="Google Shape;492;p56"/>
          <p:cNvSpPr/>
          <p:nvPr>
            <p:ph idx="36" type="pic"/>
          </p:nvPr>
        </p:nvSpPr>
        <p:spPr>
          <a:xfrm>
            <a:off x="5413165" y="352889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93" name="Google Shape;493;p56"/>
          <p:cNvSpPr/>
          <p:nvPr>
            <p:ph idx="37" type="pic"/>
          </p:nvPr>
        </p:nvSpPr>
        <p:spPr>
          <a:xfrm>
            <a:off x="5413165" y="162834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94" name="Google Shape;494;p56"/>
          <p:cNvSpPr/>
          <p:nvPr>
            <p:ph idx="38" type="pic"/>
          </p:nvPr>
        </p:nvSpPr>
        <p:spPr>
          <a:xfrm>
            <a:off x="5413165" y="678073"/>
            <a:ext cx="512100" cy="5121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95" name="Google Shape;495;p56"/>
          <p:cNvCxnSpPr/>
          <p:nvPr/>
        </p:nvCxnSpPr>
        <p:spPr>
          <a:xfrm rot="10800000">
            <a:off x="226300" y="4788100"/>
            <a:ext cx="86676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6" name="Google Shape;496;p56"/>
          <p:cNvSpPr/>
          <p:nvPr>
            <p:ph idx="39" type="pic"/>
          </p:nvPr>
        </p:nvSpPr>
        <p:spPr>
          <a:xfrm>
            <a:off x="6148565" y="257862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97" name="Google Shape;497;p56"/>
          <p:cNvSpPr/>
          <p:nvPr>
            <p:ph idx="40" type="pic"/>
          </p:nvPr>
        </p:nvSpPr>
        <p:spPr>
          <a:xfrm>
            <a:off x="6148565" y="352889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56"/>
          <p:cNvSpPr/>
          <p:nvPr>
            <p:ph idx="41" type="pic"/>
          </p:nvPr>
        </p:nvSpPr>
        <p:spPr>
          <a:xfrm>
            <a:off x="6148565" y="162834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499" name="Google Shape;499;p56"/>
          <p:cNvSpPr/>
          <p:nvPr>
            <p:ph idx="42" type="pic"/>
          </p:nvPr>
        </p:nvSpPr>
        <p:spPr>
          <a:xfrm>
            <a:off x="6148565" y="67807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500" name="Google Shape;500;p56"/>
          <p:cNvSpPr/>
          <p:nvPr>
            <p:ph idx="43" type="pic"/>
          </p:nvPr>
        </p:nvSpPr>
        <p:spPr>
          <a:xfrm>
            <a:off x="6883965" y="257862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501" name="Google Shape;501;p56"/>
          <p:cNvSpPr/>
          <p:nvPr>
            <p:ph idx="44" type="pic"/>
          </p:nvPr>
        </p:nvSpPr>
        <p:spPr>
          <a:xfrm>
            <a:off x="6883965" y="352889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502" name="Google Shape;502;p56"/>
          <p:cNvSpPr/>
          <p:nvPr>
            <p:ph idx="45" type="pic"/>
          </p:nvPr>
        </p:nvSpPr>
        <p:spPr>
          <a:xfrm>
            <a:off x="6883965" y="162834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503" name="Google Shape;503;p56"/>
          <p:cNvSpPr/>
          <p:nvPr>
            <p:ph idx="46" type="pic"/>
          </p:nvPr>
        </p:nvSpPr>
        <p:spPr>
          <a:xfrm>
            <a:off x="6883965" y="67807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504" name="Google Shape;504;p56"/>
          <p:cNvSpPr/>
          <p:nvPr>
            <p:ph idx="47" type="pic"/>
          </p:nvPr>
        </p:nvSpPr>
        <p:spPr>
          <a:xfrm>
            <a:off x="7635290" y="257862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505" name="Google Shape;505;p56"/>
          <p:cNvSpPr/>
          <p:nvPr>
            <p:ph idx="48" type="pic"/>
          </p:nvPr>
        </p:nvSpPr>
        <p:spPr>
          <a:xfrm>
            <a:off x="7635290" y="352889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506" name="Google Shape;506;p56"/>
          <p:cNvSpPr/>
          <p:nvPr>
            <p:ph idx="49" type="pic"/>
          </p:nvPr>
        </p:nvSpPr>
        <p:spPr>
          <a:xfrm>
            <a:off x="7635290" y="162834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507" name="Google Shape;507;p56"/>
          <p:cNvSpPr/>
          <p:nvPr>
            <p:ph idx="50" type="pic"/>
          </p:nvPr>
        </p:nvSpPr>
        <p:spPr>
          <a:xfrm>
            <a:off x="7635290" y="67807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508" name="Google Shape;508;p56"/>
          <p:cNvSpPr/>
          <p:nvPr>
            <p:ph idx="51" type="pic"/>
          </p:nvPr>
        </p:nvSpPr>
        <p:spPr>
          <a:xfrm>
            <a:off x="8365615" y="2578623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509" name="Google Shape;509;p56"/>
          <p:cNvSpPr/>
          <p:nvPr>
            <p:ph idx="52" type="pic"/>
          </p:nvPr>
        </p:nvSpPr>
        <p:spPr>
          <a:xfrm>
            <a:off x="8365615" y="352889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510" name="Google Shape;510;p56"/>
          <p:cNvSpPr/>
          <p:nvPr>
            <p:ph idx="53" type="pic"/>
          </p:nvPr>
        </p:nvSpPr>
        <p:spPr>
          <a:xfrm>
            <a:off x="8365615" y="1628348"/>
            <a:ext cx="512100" cy="512100"/>
          </a:xfrm>
          <a:prstGeom prst="rect">
            <a:avLst/>
          </a:prstGeom>
          <a:noFill/>
          <a:ln>
            <a:noFill/>
          </a:ln>
        </p:spPr>
      </p:sp>
      <p:sp>
        <p:nvSpPr>
          <p:cNvPr id="511" name="Google Shape;511;p56"/>
          <p:cNvSpPr/>
          <p:nvPr>
            <p:ph idx="54" type="pic"/>
          </p:nvPr>
        </p:nvSpPr>
        <p:spPr>
          <a:xfrm>
            <a:off x="8365615" y="678073"/>
            <a:ext cx="512100" cy="512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 System">
  <p:cSld name="TITLE_19"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7"/>
          <p:cNvSpPr/>
          <p:nvPr/>
        </p:nvSpPr>
        <p:spPr>
          <a:xfrm rot="5400000">
            <a:off x="-543125" y="1009325"/>
            <a:ext cx="4276500" cy="273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57"/>
          <p:cNvSpPr txBox="1"/>
          <p:nvPr>
            <p:ph idx="1" type="subTitle"/>
          </p:nvPr>
        </p:nvSpPr>
        <p:spPr>
          <a:xfrm>
            <a:off x="449575" y="432575"/>
            <a:ext cx="22770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Work Sans Black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Work Sans Black"/>
              <a:buNone/>
              <a:defRPr/>
            </a:lvl9pPr>
          </a:lstStyle>
          <a:p/>
        </p:txBody>
      </p:sp>
      <p:sp>
        <p:nvSpPr>
          <p:cNvPr id="515" name="Google Shape;515;p57"/>
          <p:cNvSpPr txBox="1"/>
          <p:nvPr>
            <p:ph idx="2" type="body"/>
          </p:nvPr>
        </p:nvSpPr>
        <p:spPr>
          <a:xfrm>
            <a:off x="449575" y="3121200"/>
            <a:ext cx="2267700" cy="118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Work Sans"/>
              <a:buChar char="■"/>
              <a:defRPr/>
            </a:lvl9pPr>
          </a:lstStyle>
          <a:p/>
        </p:txBody>
      </p:sp>
      <p:sp>
        <p:nvSpPr>
          <p:cNvPr id="516" name="Google Shape;516;p57"/>
          <p:cNvSpPr txBox="1"/>
          <p:nvPr>
            <p:ph idx="12" type="sldNum"/>
          </p:nvPr>
        </p:nvSpPr>
        <p:spPr>
          <a:xfrm>
            <a:off x="226300" y="4886025"/>
            <a:ext cx="456600" cy="16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7" name="Google Shape;517;p57"/>
          <p:cNvSpPr/>
          <p:nvPr>
            <p:ph idx="3" type="pic"/>
          </p:nvPr>
        </p:nvSpPr>
        <p:spPr>
          <a:xfrm>
            <a:off x="3191400" y="237725"/>
            <a:ext cx="1900800" cy="1900800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57"/>
          <p:cNvSpPr/>
          <p:nvPr>
            <p:ph idx="4" type="pic"/>
          </p:nvPr>
        </p:nvSpPr>
        <p:spPr>
          <a:xfrm>
            <a:off x="6660675" y="475200"/>
            <a:ext cx="2226300" cy="3803400"/>
          </a:xfrm>
          <a:prstGeom prst="rect">
            <a:avLst/>
          </a:prstGeom>
          <a:noFill/>
          <a:ln>
            <a:noFill/>
          </a:ln>
        </p:spPr>
      </p:sp>
      <p:sp>
        <p:nvSpPr>
          <p:cNvPr id="519" name="Google Shape;519;p57"/>
          <p:cNvSpPr/>
          <p:nvPr>
            <p:ph idx="5" type="pic"/>
          </p:nvPr>
        </p:nvSpPr>
        <p:spPr>
          <a:xfrm>
            <a:off x="3191400" y="2613600"/>
            <a:ext cx="3240600" cy="1665000"/>
          </a:xfrm>
          <a:prstGeom prst="rect">
            <a:avLst/>
          </a:prstGeom>
          <a:noFill/>
          <a:ln>
            <a:noFill/>
          </a:ln>
        </p:spPr>
      </p:sp>
      <p:sp>
        <p:nvSpPr>
          <p:cNvPr id="520" name="Google Shape;520;p57"/>
          <p:cNvSpPr txBox="1"/>
          <p:nvPr>
            <p:ph type="title"/>
          </p:nvPr>
        </p:nvSpPr>
        <p:spPr>
          <a:xfrm>
            <a:off x="438912" y="612648"/>
            <a:ext cx="2277300" cy="9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 Black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/>
            </a:lvl9pPr>
          </a:lstStyle>
          <a:p/>
        </p:txBody>
      </p:sp>
      <p:sp>
        <p:nvSpPr>
          <p:cNvPr id="521" name="Google Shape;521;p57"/>
          <p:cNvSpPr txBox="1"/>
          <p:nvPr>
            <p:ph idx="6" type="body"/>
          </p:nvPr>
        </p:nvSpPr>
        <p:spPr>
          <a:xfrm>
            <a:off x="1655064" y="4911250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22" name="Google Shape;522;p57"/>
          <p:cNvSpPr txBox="1"/>
          <p:nvPr>
            <p:ph idx="7" type="body"/>
          </p:nvPr>
        </p:nvSpPr>
        <p:spPr>
          <a:xfrm>
            <a:off x="448056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23" name="Google Shape;523;p57"/>
          <p:cNvSpPr txBox="1"/>
          <p:nvPr>
            <p:ph idx="8" type="body"/>
          </p:nvPr>
        </p:nvSpPr>
        <p:spPr>
          <a:xfrm>
            <a:off x="685800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cxnSp>
        <p:nvCxnSpPr>
          <p:cNvPr id="524" name="Google Shape;524;p57"/>
          <p:cNvCxnSpPr/>
          <p:nvPr/>
        </p:nvCxnSpPr>
        <p:spPr>
          <a:xfrm rot="10800000">
            <a:off x="226300" y="4788100"/>
            <a:ext cx="86676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25" name="Google Shape;525;p57"/>
          <p:cNvSpPr txBox="1"/>
          <p:nvPr>
            <p:ph idx="9" type="body"/>
          </p:nvPr>
        </p:nvSpPr>
        <p:spPr>
          <a:xfrm>
            <a:off x="3191400" y="4416313"/>
            <a:ext cx="32406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Work Sans Black"/>
              <a:buChar char="●"/>
              <a:defRPr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Work Sans Black"/>
              <a:buChar char="○"/>
              <a:defRPr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Work Sans Black"/>
              <a:buChar char="■"/>
              <a:defRPr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Work Sans Black"/>
              <a:buChar char="●"/>
              <a:defRPr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Work Sans Black"/>
              <a:buChar char="○"/>
              <a:defRPr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Work Sans Black"/>
              <a:buChar char="■"/>
              <a:defRPr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Work Sans Black"/>
              <a:buChar char="●"/>
              <a:defRPr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Work Sans Black"/>
              <a:buChar char="○"/>
              <a:defRPr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Work Sans Black"/>
              <a:buChar char="■"/>
              <a:defRPr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526" name="Google Shape;526;p57"/>
          <p:cNvSpPr txBox="1"/>
          <p:nvPr>
            <p:ph idx="13" type="body"/>
          </p:nvPr>
        </p:nvSpPr>
        <p:spPr>
          <a:xfrm>
            <a:off x="6660600" y="4416313"/>
            <a:ext cx="22263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Work Sans Black"/>
              <a:buChar char="●"/>
              <a:defRPr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Work Sans Black"/>
              <a:buChar char="○"/>
              <a:defRPr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Work Sans Black"/>
              <a:buChar char="■"/>
              <a:defRPr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Work Sans Black"/>
              <a:buChar char="●"/>
              <a:defRPr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Work Sans Black"/>
              <a:buChar char="○"/>
              <a:defRPr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Work Sans Black"/>
              <a:buChar char="■"/>
              <a:defRPr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Work Sans Black"/>
              <a:buChar char="●"/>
              <a:defRPr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Work Sans Black"/>
              <a:buChar char="○"/>
              <a:defRPr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Work Sans Black"/>
              <a:buChar char="■"/>
              <a:defRPr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527" name="Google Shape;527;p57"/>
          <p:cNvSpPr txBox="1"/>
          <p:nvPr>
            <p:ph idx="14" type="body"/>
          </p:nvPr>
        </p:nvSpPr>
        <p:spPr>
          <a:xfrm>
            <a:off x="3190925" y="2280350"/>
            <a:ext cx="19008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Work Sans Black"/>
              <a:buChar char="●"/>
              <a:defRPr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Work Sans Black"/>
              <a:buChar char="○"/>
              <a:defRPr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Work Sans Black"/>
              <a:buChar char="■"/>
              <a:defRPr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Work Sans Black"/>
              <a:buChar char="●"/>
              <a:defRPr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Work Sans Black"/>
              <a:buChar char="○"/>
              <a:defRPr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Work Sans Black"/>
              <a:buChar char="■"/>
              <a:defRPr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Work Sans Black"/>
              <a:buChar char="●"/>
              <a:defRPr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Work Sans Black"/>
              <a:buChar char="○"/>
              <a:defRPr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Work Sans Black"/>
              <a:buChar char="■"/>
              <a:defRPr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Images">
  <p:cSld name="CUSTOM_1"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58"/>
          <p:cNvSpPr/>
          <p:nvPr>
            <p:ph idx="2" type="pic"/>
          </p:nvPr>
        </p:nvSpPr>
        <p:spPr>
          <a:xfrm>
            <a:off x="228450" y="237725"/>
            <a:ext cx="2733300" cy="4276500"/>
          </a:xfrm>
          <a:prstGeom prst="rect">
            <a:avLst/>
          </a:prstGeom>
          <a:noFill/>
          <a:ln>
            <a:noFill/>
          </a:ln>
        </p:spPr>
      </p:sp>
      <p:sp>
        <p:nvSpPr>
          <p:cNvPr id="530" name="Google Shape;530;p58"/>
          <p:cNvSpPr/>
          <p:nvPr>
            <p:ph idx="3" type="pic"/>
          </p:nvPr>
        </p:nvSpPr>
        <p:spPr>
          <a:xfrm>
            <a:off x="3191038" y="237725"/>
            <a:ext cx="2733300" cy="4276500"/>
          </a:xfrm>
          <a:prstGeom prst="rect">
            <a:avLst/>
          </a:prstGeom>
          <a:noFill/>
          <a:ln>
            <a:noFill/>
          </a:ln>
        </p:spPr>
      </p:sp>
      <p:sp>
        <p:nvSpPr>
          <p:cNvPr id="531" name="Google Shape;531;p58"/>
          <p:cNvSpPr/>
          <p:nvPr>
            <p:ph idx="4" type="pic"/>
          </p:nvPr>
        </p:nvSpPr>
        <p:spPr>
          <a:xfrm>
            <a:off x="6153613" y="237725"/>
            <a:ext cx="2733300" cy="4276500"/>
          </a:xfrm>
          <a:prstGeom prst="rect">
            <a:avLst/>
          </a:prstGeom>
          <a:noFill/>
          <a:ln>
            <a:noFill/>
          </a:ln>
        </p:spPr>
      </p:sp>
      <p:sp>
        <p:nvSpPr>
          <p:cNvPr id="532" name="Google Shape;532;p58"/>
          <p:cNvSpPr txBox="1"/>
          <p:nvPr>
            <p:ph idx="12" type="sldNum"/>
          </p:nvPr>
        </p:nvSpPr>
        <p:spPr>
          <a:xfrm>
            <a:off x="226300" y="4886025"/>
            <a:ext cx="456600" cy="16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3" name="Google Shape;533;p58"/>
          <p:cNvSpPr txBox="1"/>
          <p:nvPr>
            <p:ph idx="1" type="body"/>
          </p:nvPr>
        </p:nvSpPr>
        <p:spPr>
          <a:xfrm>
            <a:off x="1655064" y="4911250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34" name="Google Shape;534;p58"/>
          <p:cNvSpPr txBox="1"/>
          <p:nvPr>
            <p:ph idx="5" type="body"/>
          </p:nvPr>
        </p:nvSpPr>
        <p:spPr>
          <a:xfrm>
            <a:off x="448056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35" name="Google Shape;535;p58"/>
          <p:cNvSpPr txBox="1"/>
          <p:nvPr>
            <p:ph idx="6" type="body"/>
          </p:nvPr>
        </p:nvSpPr>
        <p:spPr>
          <a:xfrm>
            <a:off x="6858000" y="4911225"/>
            <a:ext cx="2030100" cy="11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●"/>
              <a:defRPr>
                <a:solidFill>
                  <a:schemeClr val="lt2"/>
                </a:solidFill>
              </a:defRPr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○"/>
              <a:defRPr>
                <a:solidFill>
                  <a:schemeClr val="lt2"/>
                </a:solidFill>
              </a:defRPr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cxnSp>
        <p:nvCxnSpPr>
          <p:cNvPr id="536" name="Google Shape;536;p58"/>
          <p:cNvCxnSpPr/>
          <p:nvPr/>
        </p:nvCxnSpPr>
        <p:spPr>
          <a:xfrm rot="10800000">
            <a:off x="226300" y="4788100"/>
            <a:ext cx="86676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 type="blank">
  <p:cSld name="BLANK"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31.xml"/><Relationship Id="rId42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33.xml"/><Relationship Id="rId44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32.xml"/><Relationship Id="rId43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35.xml"/><Relationship Id="rId46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34.xml"/><Relationship Id="rId45" Type="http://schemas.openxmlformats.org/officeDocument/2006/relationships/slideLayout" Target="../slideLayouts/slideLayout56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47" Type="http://schemas.openxmlformats.org/officeDocument/2006/relationships/theme" Target="../theme/theme3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40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2.xml"/><Relationship Id="rId3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1.xml"/><Relationship Id="rId3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24.xml"/><Relationship Id="rId35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26.xml"/><Relationship Id="rId37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25.xml"/><Relationship Id="rId36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28.xml"/><Relationship Id="rId39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27.xml"/><Relationship Id="rId38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49575" y="634948"/>
            <a:ext cx="2277000" cy="6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 sz="2800"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lvl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 sz="2800"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lvl="2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 sz="2800"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lvl="3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 sz="2800"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lvl="4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 sz="2800"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lvl="5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 sz="2800"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lvl="6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 sz="2800"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lvl="7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 sz="2800"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lvl="8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ork Sans Black"/>
              <a:buNone/>
              <a:defRPr sz="2800"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49575" y="3121200"/>
            <a:ext cx="8433300" cy="118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"/>
              <a:buChar char="●"/>
              <a:defRPr sz="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"/>
              <a:buChar char="○"/>
              <a:defRPr sz="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"/>
              <a:buChar char="■"/>
              <a:defRPr sz="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"/>
              <a:buChar char="●"/>
              <a:defRPr sz="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"/>
              <a:buChar char="○"/>
              <a:defRPr sz="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"/>
              <a:buChar char="■"/>
              <a:defRPr sz="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"/>
              <a:buChar char="●"/>
              <a:defRPr sz="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"/>
              <a:buChar char="○"/>
              <a:defRPr sz="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Work Sans"/>
              <a:buChar char="■"/>
              <a:defRPr sz="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226300" y="4886025"/>
            <a:ext cx="4566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1100"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lvl="1" rtl="0">
              <a:buNone/>
              <a:defRPr sz="1100"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2pPr>
            <a:lvl3pPr lvl="2" rtl="0">
              <a:buNone/>
              <a:defRPr sz="1100"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3pPr>
            <a:lvl4pPr lvl="3" rtl="0">
              <a:buNone/>
              <a:defRPr sz="1100"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4pPr>
            <a:lvl5pPr lvl="4" rtl="0">
              <a:buNone/>
              <a:defRPr sz="1100"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5pPr>
            <a:lvl6pPr lvl="5" rtl="0">
              <a:buNone/>
              <a:defRPr sz="1100"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6pPr>
            <a:lvl7pPr lvl="6" rtl="0">
              <a:buNone/>
              <a:defRPr sz="1100"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7pPr>
            <a:lvl8pPr lvl="7" rtl="0">
              <a:buNone/>
              <a:defRPr sz="1100"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8pPr>
            <a:lvl9pPr lvl="8" rtl="0">
              <a:buNone/>
              <a:defRPr sz="1100">
                <a:solidFill>
                  <a:schemeClr val="lt2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2" r:id="rId44"/>
    <p:sldLayoutId id="2147483703" r:id="rId45"/>
    <p:sldLayoutId id="2147483704" r:id="rId4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50">
          <p15:clr>
            <a:srgbClr val="E46962"/>
          </p15:clr>
        </p15:guide>
        <p15:guide id="2" orient="horz" pos="2845">
          <p15:clr>
            <a:srgbClr val="E46962"/>
          </p15:clr>
        </p15:guide>
        <p15:guide id="3" pos="144">
          <p15:clr>
            <a:srgbClr val="E46962"/>
          </p15:clr>
        </p15:guide>
        <p15:guide id="4" pos="467">
          <p15:clr>
            <a:srgbClr val="E46962"/>
          </p15:clr>
        </p15:guide>
        <p15:guide id="5" pos="611">
          <p15:clr>
            <a:srgbClr val="E46962"/>
          </p15:clr>
        </p15:guide>
        <p15:guide id="6" pos="933">
          <p15:clr>
            <a:srgbClr val="E46962"/>
          </p15:clr>
        </p15:guide>
        <p15:guide id="7" pos="1077">
          <p15:clr>
            <a:srgbClr val="E46962"/>
          </p15:clr>
        </p15:guide>
        <p15:guide id="8" pos="1400">
          <p15:clr>
            <a:srgbClr val="E46962"/>
          </p15:clr>
        </p15:guide>
        <p15:guide id="9" pos="1544">
          <p15:clr>
            <a:srgbClr val="E46962"/>
          </p15:clr>
        </p15:guide>
        <p15:guide id="10" pos="1866">
          <p15:clr>
            <a:srgbClr val="E46962"/>
          </p15:clr>
        </p15:guide>
        <p15:guide id="11" pos="2010">
          <p15:clr>
            <a:srgbClr val="E46962"/>
          </p15:clr>
        </p15:guide>
        <p15:guide id="12" pos="2477">
          <p15:clr>
            <a:srgbClr val="E46962"/>
          </p15:clr>
        </p15:guide>
        <p15:guide id="13" pos="2333">
          <p15:clr>
            <a:srgbClr val="E46962"/>
          </p15:clr>
        </p15:guide>
        <p15:guide id="14" pos="2799">
          <p15:clr>
            <a:srgbClr val="E46962"/>
          </p15:clr>
        </p15:guide>
        <p15:guide id="15" pos="3266">
          <p15:clr>
            <a:srgbClr val="E46962"/>
          </p15:clr>
        </p15:guide>
        <p15:guide id="16" pos="2943">
          <p15:clr>
            <a:srgbClr val="E46962"/>
          </p15:clr>
        </p15:guide>
        <p15:guide id="17" pos="3729">
          <p15:clr>
            <a:srgbClr val="E46962"/>
          </p15:clr>
        </p15:guide>
        <p15:guide id="18" pos="3410">
          <p15:clr>
            <a:srgbClr val="E46962"/>
          </p15:clr>
        </p15:guide>
        <p15:guide id="19" pos="4196">
          <p15:clr>
            <a:srgbClr val="E46962"/>
          </p15:clr>
        </p15:guide>
        <p15:guide id="20" pos="3873">
          <p15:clr>
            <a:srgbClr val="E46962"/>
          </p15:clr>
        </p15:guide>
        <p15:guide id="21" pos="4340">
          <p15:clr>
            <a:srgbClr val="E46962"/>
          </p15:clr>
        </p15:guide>
        <p15:guide id="22" pos="4806">
          <p15:clr>
            <a:srgbClr val="E46962"/>
          </p15:clr>
        </p15:guide>
        <p15:guide id="23" pos="4662">
          <p15:clr>
            <a:srgbClr val="E46962"/>
          </p15:clr>
        </p15:guide>
        <p15:guide id="24" pos="5273">
          <p15:clr>
            <a:srgbClr val="E46962"/>
          </p15:clr>
        </p15:guide>
        <p15:guide id="25" pos="5129">
          <p15:clr>
            <a:srgbClr val="E46962"/>
          </p15:clr>
        </p15:guide>
        <p15:guide id="26" pos="5595">
          <p15:clr>
            <a:srgbClr val="E46962"/>
          </p15:clr>
        </p15:guide>
        <p15:guide id="27" orient="horz" pos="299">
          <p15:clr>
            <a:srgbClr val="E46962"/>
          </p15:clr>
        </p15:guide>
        <p15:guide id="28" orient="horz" pos="449">
          <p15:clr>
            <a:srgbClr val="E46962"/>
          </p15:clr>
        </p15:guide>
        <p15:guide id="29" orient="horz" pos="599">
          <p15:clr>
            <a:srgbClr val="E46962"/>
          </p15:clr>
        </p15:guide>
        <p15:guide id="30" orient="horz" pos="748">
          <p15:clr>
            <a:srgbClr val="E46962"/>
          </p15:clr>
        </p15:guide>
        <p15:guide id="31" orient="horz" pos="898">
          <p15:clr>
            <a:srgbClr val="E46962"/>
          </p15:clr>
        </p15:guide>
        <p15:guide id="32" orient="horz" pos="1048">
          <p15:clr>
            <a:srgbClr val="E46962"/>
          </p15:clr>
        </p15:guide>
        <p15:guide id="33" orient="horz" pos="1197">
          <p15:clr>
            <a:srgbClr val="E46962"/>
          </p15:clr>
        </p15:guide>
        <p15:guide id="34" orient="horz" pos="1347">
          <p15:clr>
            <a:srgbClr val="E46962"/>
          </p15:clr>
        </p15:guide>
        <p15:guide id="35" orient="horz" pos="1497">
          <p15:clr>
            <a:srgbClr val="E46962"/>
          </p15:clr>
        </p15:guide>
        <p15:guide id="36" orient="horz" pos="1646">
          <p15:clr>
            <a:srgbClr val="E46962"/>
          </p15:clr>
        </p15:guide>
        <p15:guide id="37" orient="horz" pos="1796">
          <p15:clr>
            <a:srgbClr val="E46962"/>
          </p15:clr>
        </p15:guide>
        <p15:guide id="38" orient="horz" pos="1947">
          <p15:clr>
            <a:srgbClr val="E46962"/>
          </p15:clr>
        </p15:guide>
        <p15:guide id="39" orient="horz" pos="2097">
          <p15:clr>
            <a:srgbClr val="E46962"/>
          </p15:clr>
        </p15:guide>
        <p15:guide id="40" orient="horz" pos="2246">
          <p15:clr>
            <a:srgbClr val="E46962"/>
          </p15:clr>
        </p15:guide>
        <p15:guide id="41" orient="horz" pos="2396">
          <p15:clr>
            <a:srgbClr val="E46962"/>
          </p15:clr>
        </p15:guide>
        <p15:guide id="42" orient="horz" pos="2546">
          <p15:clr>
            <a:srgbClr val="E46962"/>
          </p15:clr>
        </p15:guide>
        <p15:guide id="43" orient="horz" pos="2695">
          <p15:clr>
            <a:srgbClr val="E46962"/>
          </p15:clr>
        </p15:guide>
        <p15:guide id="44" orient="horz" pos="2995">
          <p15:clr>
            <a:srgbClr val="E46962"/>
          </p15:clr>
        </p15:guide>
        <p15:guide id="45" orient="horz" pos="3131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g"/><Relationship Id="rId4" Type="http://schemas.openxmlformats.org/officeDocument/2006/relationships/image" Target="../media/image4.jpg"/><Relationship Id="rId5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g"/><Relationship Id="rId4" Type="http://schemas.openxmlformats.org/officeDocument/2006/relationships/image" Target="../media/image17.jpg"/><Relationship Id="rId5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image" Target="../media/image21.jpg"/><Relationship Id="rId5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10.jpg"/><Relationship Id="rId5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g"/><Relationship Id="rId4" Type="http://schemas.openxmlformats.org/officeDocument/2006/relationships/image" Target="../media/image19.jpg"/><Relationship Id="rId5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g"/><Relationship Id="rId4" Type="http://schemas.openxmlformats.org/officeDocument/2006/relationships/image" Target="../media/image5.jpg"/><Relationship Id="rId5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60"/>
          <p:cNvSpPr txBox="1"/>
          <p:nvPr>
            <p:ph type="title"/>
          </p:nvPr>
        </p:nvSpPr>
        <p:spPr>
          <a:xfrm>
            <a:off x="842943" y="1"/>
            <a:ext cx="3531000" cy="108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2025</a:t>
            </a:r>
            <a:endParaRPr/>
          </a:p>
        </p:txBody>
      </p:sp>
      <p:pic>
        <p:nvPicPr>
          <p:cNvPr id="543" name="Google Shape;543;p60" title="Sanibel-Island-beaches.jp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8268" l="0" r="0" t="18275"/>
          <a:stretch/>
        </p:blipFill>
        <p:spPr>
          <a:xfrm>
            <a:off x="6148575" y="0"/>
            <a:ext cx="2995502" cy="1425598"/>
          </a:xfrm>
          <a:prstGeom prst="rect">
            <a:avLst/>
          </a:prstGeom>
        </p:spPr>
      </p:pic>
      <p:pic>
        <p:nvPicPr>
          <p:cNvPr id="544" name="Google Shape;544;p60" title="download.jpg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10191" l="0" r="0" t="10191"/>
          <a:stretch/>
        </p:blipFill>
        <p:spPr>
          <a:xfrm>
            <a:off x="6148575" y="3803400"/>
            <a:ext cx="2995502" cy="1342724"/>
          </a:xfrm>
          <a:prstGeom prst="rect">
            <a:avLst/>
          </a:prstGeom>
        </p:spPr>
      </p:pic>
      <p:pic>
        <p:nvPicPr>
          <p:cNvPr id="545" name="Google Shape;545;p60" title="GettyImages-606631800--1-.jpg"/>
          <p:cNvPicPr preferRelativeResize="0"/>
          <p:nvPr>
            <p:ph idx="4" type="pic"/>
          </p:nvPr>
        </p:nvPicPr>
        <p:blipFill rotWithShape="1">
          <a:blip r:embed="rId5">
            <a:alphaModFix/>
          </a:blip>
          <a:srcRect b="18374" l="0" r="0" t="18374"/>
          <a:stretch/>
        </p:blipFill>
        <p:spPr>
          <a:xfrm>
            <a:off x="0" y="3803400"/>
            <a:ext cx="3185700" cy="1342726"/>
          </a:xfrm>
          <a:prstGeom prst="rect">
            <a:avLst/>
          </a:prstGeom>
        </p:spPr>
      </p:pic>
      <p:sp>
        <p:nvSpPr>
          <p:cNvPr id="546" name="Google Shape;546;p60"/>
          <p:cNvSpPr/>
          <p:nvPr/>
        </p:nvSpPr>
        <p:spPr>
          <a:xfrm>
            <a:off x="6148575" y="1423800"/>
            <a:ext cx="2995500" cy="118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60"/>
          <p:cNvSpPr/>
          <p:nvPr/>
        </p:nvSpPr>
        <p:spPr>
          <a:xfrm>
            <a:off x="6148575" y="2613600"/>
            <a:ext cx="2995500" cy="1189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60"/>
          <p:cNvSpPr/>
          <p:nvPr/>
        </p:nvSpPr>
        <p:spPr>
          <a:xfrm>
            <a:off x="3191400" y="3805150"/>
            <a:ext cx="2962800" cy="133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60"/>
          <p:cNvSpPr txBox="1"/>
          <p:nvPr/>
        </p:nvSpPr>
        <p:spPr>
          <a:xfrm>
            <a:off x="640125" y="1286550"/>
            <a:ext cx="4857300" cy="25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Vacation</a:t>
            </a:r>
            <a:endParaRPr b="1" sz="8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Pitch</a:t>
            </a:r>
            <a:endParaRPr b="1" sz="8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1"/>
          <p:cNvSpPr txBox="1"/>
          <p:nvPr>
            <p:ph type="title"/>
          </p:nvPr>
        </p:nvSpPr>
        <p:spPr>
          <a:xfrm>
            <a:off x="440663" y="612669"/>
            <a:ext cx="2277300" cy="9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Sanibel Island</a:t>
            </a:r>
            <a:endParaRPr/>
          </a:p>
        </p:txBody>
      </p:sp>
      <p:sp>
        <p:nvSpPr>
          <p:cNvPr id="555" name="Google Shape;555;p61"/>
          <p:cNvSpPr txBox="1"/>
          <p:nvPr>
            <p:ph idx="3" type="subTitle"/>
          </p:nvPr>
        </p:nvSpPr>
        <p:spPr>
          <a:xfrm>
            <a:off x="453325" y="3530474"/>
            <a:ext cx="22836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Shells GALORE</a:t>
            </a:r>
            <a:endParaRPr/>
          </a:p>
        </p:txBody>
      </p:sp>
      <p:sp>
        <p:nvSpPr>
          <p:cNvPr id="556" name="Google Shape;556;p61"/>
          <p:cNvSpPr txBox="1"/>
          <p:nvPr>
            <p:ph idx="12" type="sldNum"/>
          </p:nvPr>
        </p:nvSpPr>
        <p:spPr>
          <a:xfrm>
            <a:off x="226300" y="4886025"/>
            <a:ext cx="456600" cy="16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7" name="Google Shape;557;p61"/>
          <p:cNvSpPr txBox="1"/>
          <p:nvPr>
            <p:ph idx="1" type="subTitle"/>
          </p:nvPr>
        </p:nvSpPr>
        <p:spPr>
          <a:xfrm>
            <a:off x="449575" y="432575"/>
            <a:ext cx="22770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Florida</a:t>
            </a:r>
            <a:endParaRPr/>
          </a:p>
        </p:txBody>
      </p:sp>
      <p:pic>
        <p:nvPicPr>
          <p:cNvPr id="558" name="Google Shape;558;p61" title="D71_2031.jp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524" r="514" t="0"/>
          <a:stretch/>
        </p:blipFill>
        <p:spPr>
          <a:xfrm>
            <a:off x="456025" y="1794174"/>
            <a:ext cx="2277000" cy="1534051"/>
          </a:xfrm>
          <a:prstGeom prst="rect">
            <a:avLst/>
          </a:prstGeom>
        </p:spPr>
      </p:pic>
      <p:sp>
        <p:nvSpPr>
          <p:cNvPr id="559" name="Google Shape;559;p61"/>
          <p:cNvSpPr txBox="1"/>
          <p:nvPr>
            <p:ph idx="4" type="body"/>
          </p:nvPr>
        </p:nvSpPr>
        <p:spPr>
          <a:xfrm>
            <a:off x="3412150" y="3803400"/>
            <a:ext cx="22770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Paddle board or kayak tours (day or night!)</a:t>
            </a:r>
            <a:endParaRPr/>
          </a:p>
        </p:txBody>
      </p:sp>
      <p:pic>
        <p:nvPicPr>
          <p:cNvPr id="560" name="Google Shape;560;p61" title="Sanibel-Island-beaches.jpg"/>
          <p:cNvPicPr preferRelativeResize="0"/>
          <p:nvPr>
            <p:ph idx="5" type="pic"/>
          </p:nvPr>
        </p:nvPicPr>
        <p:blipFill rotWithShape="1">
          <a:blip r:embed="rId4">
            <a:alphaModFix/>
          </a:blip>
          <a:srcRect b="5092" l="0" r="0" t="5083"/>
          <a:stretch/>
        </p:blipFill>
        <p:spPr>
          <a:xfrm>
            <a:off x="3418600" y="1794213"/>
            <a:ext cx="2277000" cy="1533987"/>
          </a:xfrm>
          <a:prstGeom prst="rect">
            <a:avLst/>
          </a:prstGeom>
        </p:spPr>
      </p:pic>
      <p:sp>
        <p:nvSpPr>
          <p:cNvPr id="561" name="Google Shape;561;p61"/>
          <p:cNvSpPr txBox="1"/>
          <p:nvPr>
            <p:ph idx="6" type="subTitle"/>
          </p:nvPr>
        </p:nvSpPr>
        <p:spPr>
          <a:xfrm>
            <a:off x="3415900" y="3530474"/>
            <a:ext cx="22836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Peaceful Shore</a:t>
            </a:r>
            <a:endParaRPr/>
          </a:p>
        </p:txBody>
      </p:sp>
      <p:sp>
        <p:nvSpPr>
          <p:cNvPr id="562" name="Google Shape;562;p61"/>
          <p:cNvSpPr txBox="1"/>
          <p:nvPr>
            <p:ph idx="7" type="body"/>
          </p:nvPr>
        </p:nvSpPr>
        <p:spPr>
          <a:xfrm>
            <a:off x="6374725" y="3803250"/>
            <a:ext cx="22770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Painting by the dock</a:t>
            </a:r>
            <a:endParaRPr/>
          </a:p>
        </p:txBody>
      </p:sp>
      <p:pic>
        <p:nvPicPr>
          <p:cNvPr id="563" name="Google Shape;563;p61" title="sanibel-island-beach.jpg"/>
          <p:cNvPicPr preferRelativeResize="0"/>
          <p:nvPr>
            <p:ph idx="8" type="pic"/>
          </p:nvPr>
        </p:nvPicPr>
        <p:blipFill rotWithShape="1">
          <a:blip r:embed="rId5">
            <a:alphaModFix/>
          </a:blip>
          <a:srcRect b="0" l="426" r="416" t="0"/>
          <a:stretch/>
        </p:blipFill>
        <p:spPr>
          <a:xfrm>
            <a:off x="6381175" y="1787140"/>
            <a:ext cx="2287500" cy="1541061"/>
          </a:xfrm>
          <a:prstGeom prst="rect">
            <a:avLst/>
          </a:prstGeom>
        </p:spPr>
      </p:pic>
      <p:sp>
        <p:nvSpPr>
          <p:cNvPr id="564" name="Google Shape;564;p61"/>
          <p:cNvSpPr txBox="1"/>
          <p:nvPr>
            <p:ph idx="9" type="subTitle"/>
          </p:nvPr>
        </p:nvSpPr>
        <p:spPr>
          <a:xfrm>
            <a:off x="6378475" y="3530474"/>
            <a:ext cx="22836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Calming Pools</a:t>
            </a:r>
            <a:endParaRPr/>
          </a:p>
        </p:txBody>
      </p:sp>
      <p:sp>
        <p:nvSpPr>
          <p:cNvPr id="565" name="Google Shape;565;p61"/>
          <p:cNvSpPr txBox="1"/>
          <p:nvPr>
            <p:ph idx="16" type="body"/>
          </p:nvPr>
        </p:nvSpPr>
        <p:spPr>
          <a:xfrm>
            <a:off x="449575" y="3803400"/>
            <a:ext cx="22875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 a dock scene from a lobster trap</a:t>
            </a:r>
            <a:endParaRPr/>
          </a:p>
        </p:txBody>
      </p:sp>
      <p:sp>
        <p:nvSpPr>
          <p:cNvPr id="566" name="Google Shape;566;p61"/>
          <p:cNvSpPr txBox="1"/>
          <p:nvPr>
            <p:ph idx="16" type="body"/>
          </p:nvPr>
        </p:nvSpPr>
        <p:spPr>
          <a:xfrm>
            <a:off x="451375" y="1249600"/>
            <a:ext cx="2287500" cy="49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travel by car train or airplane!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62"/>
          <p:cNvSpPr txBox="1"/>
          <p:nvPr>
            <p:ph type="title"/>
          </p:nvPr>
        </p:nvSpPr>
        <p:spPr>
          <a:xfrm>
            <a:off x="440663" y="612669"/>
            <a:ext cx="2277300" cy="9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Savannah</a:t>
            </a:r>
            <a:endParaRPr/>
          </a:p>
        </p:txBody>
      </p:sp>
      <p:sp>
        <p:nvSpPr>
          <p:cNvPr id="572" name="Google Shape;572;p62"/>
          <p:cNvSpPr txBox="1"/>
          <p:nvPr>
            <p:ph idx="3" type="subTitle"/>
          </p:nvPr>
        </p:nvSpPr>
        <p:spPr>
          <a:xfrm>
            <a:off x="453325" y="3530474"/>
            <a:ext cx="22836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Tours</a:t>
            </a:r>
            <a:endParaRPr/>
          </a:p>
        </p:txBody>
      </p:sp>
      <p:sp>
        <p:nvSpPr>
          <p:cNvPr id="573" name="Google Shape;573;p62"/>
          <p:cNvSpPr txBox="1"/>
          <p:nvPr>
            <p:ph idx="12" type="sldNum"/>
          </p:nvPr>
        </p:nvSpPr>
        <p:spPr>
          <a:xfrm>
            <a:off x="226300" y="4886025"/>
            <a:ext cx="456600" cy="16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4" name="Google Shape;574;p62"/>
          <p:cNvSpPr txBox="1"/>
          <p:nvPr>
            <p:ph idx="1" type="subTitle"/>
          </p:nvPr>
        </p:nvSpPr>
        <p:spPr>
          <a:xfrm>
            <a:off x="449575" y="432575"/>
            <a:ext cx="22770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Georgia</a:t>
            </a:r>
            <a:endParaRPr/>
          </a:p>
        </p:txBody>
      </p:sp>
      <p:pic>
        <p:nvPicPr>
          <p:cNvPr id="575" name="Google Shape;575;p62" title="ForsythParkFountain_SeanPavoneShutterstock.jp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8257" r="8249" t="0"/>
          <a:stretch/>
        </p:blipFill>
        <p:spPr>
          <a:xfrm>
            <a:off x="456025" y="1794174"/>
            <a:ext cx="2276999" cy="1534052"/>
          </a:xfrm>
          <a:prstGeom prst="rect">
            <a:avLst/>
          </a:prstGeom>
        </p:spPr>
      </p:pic>
      <p:sp>
        <p:nvSpPr>
          <p:cNvPr id="576" name="Google Shape;576;p62"/>
          <p:cNvSpPr txBox="1"/>
          <p:nvPr>
            <p:ph idx="4" type="body"/>
          </p:nvPr>
        </p:nvSpPr>
        <p:spPr>
          <a:xfrm>
            <a:off x="3412150" y="3803400"/>
            <a:ext cx="22770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Baseball or hockey!</a:t>
            </a:r>
            <a:endParaRPr/>
          </a:p>
        </p:txBody>
      </p:sp>
      <p:pic>
        <p:nvPicPr>
          <p:cNvPr id="577" name="Google Shape;577;p62" title="a597aa05-1bb9-44fc-b2d0-0bec119ec22f_1748x1240.jpg"/>
          <p:cNvPicPr preferRelativeResize="0"/>
          <p:nvPr>
            <p:ph idx="5" type="pic"/>
          </p:nvPr>
        </p:nvPicPr>
        <p:blipFill rotWithShape="1">
          <a:blip r:embed="rId4">
            <a:alphaModFix/>
          </a:blip>
          <a:srcRect b="2516" l="0" r="0" t="2516"/>
          <a:stretch/>
        </p:blipFill>
        <p:spPr>
          <a:xfrm>
            <a:off x="3418600" y="1794213"/>
            <a:ext cx="2277002" cy="1533988"/>
          </a:xfrm>
          <a:prstGeom prst="rect">
            <a:avLst/>
          </a:prstGeom>
        </p:spPr>
      </p:pic>
      <p:sp>
        <p:nvSpPr>
          <p:cNvPr id="578" name="Google Shape;578;p62"/>
          <p:cNvSpPr txBox="1"/>
          <p:nvPr>
            <p:ph idx="6" type="subTitle"/>
          </p:nvPr>
        </p:nvSpPr>
        <p:spPr>
          <a:xfrm>
            <a:off x="3415900" y="3530474"/>
            <a:ext cx="22836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 of the Savannah Bananas</a:t>
            </a:r>
            <a:endParaRPr/>
          </a:p>
        </p:txBody>
      </p:sp>
      <p:sp>
        <p:nvSpPr>
          <p:cNvPr id="579" name="Google Shape;579;p62"/>
          <p:cNvSpPr txBox="1"/>
          <p:nvPr>
            <p:ph idx="7" type="body"/>
          </p:nvPr>
        </p:nvSpPr>
        <p:spPr>
          <a:xfrm>
            <a:off x="6374725" y="3803250"/>
            <a:ext cx="22770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Lighthouse, museum, fishing, kayaking, relaxing</a:t>
            </a:r>
            <a:endParaRPr/>
          </a:p>
        </p:txBody>
      </p:sp>
      <p:pic>
        <p:nvPicPr>
          <p:cNvPr id="580" name="Google Shape;580;p62" title="jdwolfjr-instagram-837-ig-18030256249084248.jpg"/>
          <p:cNvPicPr preferRelativeResize="0"/>
          <p:nvPr>
            <p:ph idx="8" type="pic"/>
          </p:nvPr>
        </p:nvPicPr>
        <p:blipFill rotWithShape="1">
          <a:blip r:embed="rId5">
            <a:alphaModFix/>
          </a:blip>
          <a:srcRect b="0" l="8249" r="8257" t="0"/>
          <a:stretch/>
        </p:blipFill>
        <p:spPr>
          <a:xfrm>
            <a:off x="6381175" y="1787140"/>
            <a:ext cx="2287500" cy="1541060"/>
          </a:xfrm>
          <a:prstGeom prst="rect">
            <a:avLst/>
          </a:prstGeom>
        </p:spPr>
      </p:pic>
      <p:sp>
        <p:nvSpPr>
          <p:cNvPr id="581" name="Google Shape;581;p62"/>
          <p:cNvSpPr txBox="1"/>
          <p:nvPr>
            <p:ph idx="9" type="subTitle"/>
          </p:nvPr>
        </p:nvSpPr>
        <p:spPr>
          <a:xfrm>
            <a:off x="6378475" y="3530474"/>
            <a:ext cx="22836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Tybee Island</a:t>
            </a:r>
            <a:endParaRPr/>
          </a:p>
        </p:txBody>
      </p:sp>
      <p:sp>
        <p:nvSpPr>
          <p:cNvPr id="582" name="Google Shape;582;p62"/>
          <p:cNvSpPr txBox="1"/>
          <p:nvPr>
            <p:ph idx="16" type="body"/>
          </p:nvPr>
        </p:nvSpPr>
        <p:spPr>
          <a:xfrm>
            <a:off x="449575" y="3803400"/>
            <a:ext cx="22875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Historical or haunted! Walking or biking.</a:t>
            </a:r>
            <a:endParaRPr/>
          </a:p>
        </p:txBody>
      </p:sp>
      <p:sp>
        <p:nvSpPr>
          <p:cNvPr id="583" name="Google Shape;583;p62"/>
          <p:cNvSpPr txBox="1"/>
          <p:nvPr>
            <p:ph idx="16" type="body"/>
          </p:nvPr>
        </p:nvSpPr>
        <p:spPr>
          <a:xfrm>
            <a:off x="451375" y="982200"/>
            <a:ext cx="2287500" cy="49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hour cheap flight or 12 hour car ride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63"/>
          <p:cNvSpPr txBox="1"/>
          <p:nvPr>
            <p:ph type="title"/>
          </p:nvPr>
        </p:nvSpPr>
        <p:spPr>
          <a:xfrm>
            <a:off x="440663" y="612669"/>
            <a:ext cx="2277300" cy="9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Mystic</a:t>
            </a:r>
            <a:endParaRPr/>
          </a:p>
        </p:txBody>
      </p:sp>
      <p:sp>
        <p:nvSpPr>
          <p:cNvPr id="589" name="Google Shape;589;p63"/>
          <p:cNvSpPr txBox="1"/>
          <p:nvPr>
            <p:ph idx="3" type="subTitle"/>
          </p:nvPr>
        </p:nvSpPr>
        <p:spPr>
          <a:xfrm>
            <a:off x="453325" y="3530474"/>
            <a:ext cx="22836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Aquarium</a:t>
            </a:r>
            <a:endParaRPr/>
          </a:p>
        </p:txBody>
      </p:sp>
      <p:sp>
        <p:nvSpPr>
          <p:cNvPr id="590" name="Google Shape;590;p63"/>
          <p:cNvSpPr txBox="1"/>
          <p:nvPr>
            <p:ph idx="12" type="sldNum"/>
          </p:nvPr>
        </p:nvSpPr>
        <p:spPr>
          <a:xfrm>
            <a:off x="226300" y="4886025"/>
            <a:ext cx="456600" cy="16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1" name="Google Shape;591;p63"/>
          <p:cNvSpPr txBox="1"/>
          <p:nvPr>
            <p:ph idx="1" type="subTitle"/>
          </p:nvPr>
        </p:nvSpPr>
        <p:spPr>
          <a:xfrm>
            <a:off x="449575" y="432575"/>
            <a:ext cx="22770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Connecticut</a:t>
            </a:r>
            <a:endParaRPr/>
          </a:p>
        </p:txBody>
      </p:sp>
      <p:pic>
        <p:nvPicPr>
          <p:cNvPr id="592" name="Google Shape;592;p63" title="c51de4ebd8b5d71d23c33d80d8ed883e.jp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5124" r="5124" t="0"/>
          <a:stretch/>
        </p:blipFill>
        <p:spPr>
          <a:xfrm>
            <a:off x="456025" y="1794174"/>
            <a:ext cx="2277000" cy="1534052"/>
          </a:xfrm>
          <a:prstGeom prst="rect">
            <a:avLst/>
          </a:prstGeom>
        </p:spPr>
      </p:pic>
      <p:sp>
        <p:nvSpPr>
          <p:cNvPr id="593" name="Google Shape;593;p63"/>
          <p:cNvSpPr txBox="1"/>
          <p:nvPr>
            <p:ph idx="4" type="body"/>
          </p:nvPr>
        </p:nvSpPr>
        <p:spPr>
          <a:xfrm>
            <a:off x="3412150" y="3803400"/>
            <a:ext cx="22770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 weekend festivals</a:t>
            </a:r>
            <a:endParaRPr/>
          </a:p>
        </p:txBody>
      </p:sp>
      <p:pic>
        <p:nvPicPr>
          <p:cNvPr id="594" name="Google Shape;594;p63" title="DSC01625.jpg"/>
          <p:cNvPicPr preferRelativeResize="0"/>
          <p:nvPr>
            <p:ph idx="5" type="pic"/>
          </p:nvPr>
        </p:nvPicPr>
        <p:blipFill rotWithShape="1">
          <a:blip r:embed="rId4">
            <a:alphaModFix/>
          </a:blip>
          <a:srcRect b="16316" l="0" r="0" t="16316"/>
          <a:stretch/>
        </p:blipFill>
        <p:spPr>
          <a:xfrm>
            <a:off x="3418600" y="1794213"/>
            <a:ext cx="2277000" cy="1533987"/>
          </a:xfrm>
          <a:prstGeom prst="rect">
            <a:avLst/>
          </a:prstGeom>
        </p:spPr>
      </p:pic>
      <p:sp>
        <p:nvSpPr>
          <p:cNvPr id="595" name="Google Shape;595;p63"/>
          <p:cNvSpPr txBox="1"/>
          <p:nvPr>
            <p:ph idx="6" type="subTitle"/>
          </p:nvPr>
        </p:nvSpPr>
        <p:spPr>
          <a:xfrm>
            <a:off x="3415900" y="3530474"/>
            <a:ext cx="22836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Wild Mushroom Festival</a:t>
            </a:r>
            <a:endParaRPr/>
          </a:p>
        </p:txBody>
      </p:sp>
      <p:sp>
        <p:nvSpPr>
          <p:cNvPr id="596" name="Google Shape;596;p63"/>
          <p:cNvSpPr txBox="1"/>
          <p:nvPr>
            <p:ph idx="7" type="body"/>
          </p:nvPr>
        </p:nvSpPr>
        <p:spPr>
          <a:xfrm>
            <a:off x="6374725" y="3803250"/>
            <a:ext cx="22770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Shopping, tours, water sports</a:t>
            </a:r>
            <a:endParaRPr/>
          </a:p>
        </p:txBody>
      </p:sp>
      <p:pic>
        <p:nvPicPr>
          <p:cNvPr id="597" name="Google Shape;597;p63" title="istockphoto-1482051065-612x612.jpg"/>
          <p:cNvPicPr preferRelativeResize="0"/>
          <p:nvPr>
            <p:ph idx="8" type="pic"/>
          </p:nvPr>
        </p:nvPicPr>
        <p:blipFill rotWithShape="1">
          <a:blip r:embed="rId5">
            <a:alphaModFix/>
          </a:blip>
          <a:srcRect b="0" l="524" r="514" t="0"/>
          <a:stretch/>
        </p:blipFill>
        <p:spPr>
          <a:xfrm>
            <a:off x="6381175" y="1787140"/>
            <a:ext cx="2287500" cy="1541061"/>
          </a:xfrm>
          <a:prstGeom prst="rect">
            <a:avLst/>
          </a:prstGeom>
        </p:spPr>
      </p:pic>
      <p:sp>
        <p:nvSpPr>
          <p:cNvPr id="598" name="Google Shape;598;p63"/>
          <p:cNvSpPr txBox="1"/>
          <p:nvPr>
            <p:ph idx="9" type="subTitle"/>
          </p:nvPr>
        </p:nvSpPr>
        <p:spPr>
          <a:xfrm>
            <a:off x="6378475" y="3530474"/>
            <a:ext cx="22836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Quaint Downtown</a:t>
            </a:r>
            <a:endParaRPr/>
          </a:p>
        </p:txBody>
      </p:sp>
      <p:sp>
        <p:nvSpPr>
          <p:cNvPr id="599" name="Google Shape;599;p63"/>
          <p:cNvSpPr txBox="1"/>
          <p:nvPr>
            <p:ph idx="16" type="body"/>
          </p:nvPr>
        </p:nvSpPr>
        <p:spPr>
          <a:xfrm>
            <a:off x="449575" y="3803400"/>
            <a:ext cx="22875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Paint with a seal! </a:t>
            </a:r>
            <a:endParaRPr/>
          </a:p>
        </p:txBody>
      </p:sp>
      <p:sp>
        <p:nvSpPr>
          <p:cNvPr id="600" name="Google Shape;600;p63"/>
          <p:cNvSpPr txBox="1"/>
          <p:nvPr>
            <p:ph idx="16" type="body"/>
          </p:nvPr>
        </p:nvSpPr>
        <p:spPr>
          <a:xfrm>
            <a:off x="451375" y="982200"/>
            <a:ext cx="2287500" cy="49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3.5 hour drive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64"/>
          <p:cNvSpPr txBox="1"/>
          <p:nvPr>
            <p:ph type="title"/>
          </p:nvPr>
        </p:nvSpPr>
        <p:spPr>
          <a:xfrm>
            <a:off x="440663" y="612669"/>
            <a:ext cx="2277300" cy="9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Asheville</a:t>
            </a:r>
            <a:endParaRPr/>
          </a:p>
        </p:txBody>
      </p:sp>
      <p:sp>
        <p:nvSpPr>
          <p:cNvPr id="606" name="Google Shape;606;p64"/>
          <p:cNvSpPr txBox="1"/>
          <p:nvPr>
            <p:ph idx="3" type="subTitle"/>
          </p:nvPr>
        </p:nvSpPr>
        <p:spPr>
          <a:xfrm>
            <a:off x="453325" y="3530474"/>
            <a:ext cx="22836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 Workshops </a:t>
            </a:r>
            <a:endParaRPr/>
          </a:p>
        </p:txBody>
      </p:sp>
      <p:sp>
        <p:nvSpPr>
          <p:cNvPr id="607" name="Google Shape;607;p64"/>
          <p:cNvSpPr txBox="1"/>
          <p:nvPr>
            <p:ph idx="12" type="sldNum"/>
          </p:nvPr>
        </p:nvSpPr>
        <p:spPr>
          <a:xfrm>
            <a:off x="226300" y="4886025"/>
            <a:ext cx="456600" cy="16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8" name="Google Shape;608;p64"/>
          <p:cNvSpPr txBox="1"/>
          <p:nvPr>
            <p:ph idx="1" type="subTitle"/>
          </p:nvPr>
        </p:nvSpPr>
        <p:spPr>
          <a:xfrm>
            <a:off x="449575" y="432575"/>
            <a:ext cx="22770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North Carolina</a:t>
            </a:r>
            <a:endParaRPr/>
          </a:p>
        </p:txBody>
      </p:sp>
      <p:pic>
        <p:nvPicPr>
          <p:cNvPr id="609" name="Google Shape;609;p64" title="downtown-asheville-nc-12-683x1024.jp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7532" l="0" r="0" t="27532"/>
          <a:stretch/>
        </p:blipFill>
        <p:spPr>
          <a:xfrm>
            <a:off x="456025" y="1794174"/>
            <a:ext cx="2277001" cy="1534052"/>
          </a:xfrm>
          <a:prstGeom prst="rect">
            <a:avLst/>
          </a:prstGeom>
        </p:spPr>
      </p:pic>
      <p:sp>
        <p:nvSpPr>
          <p:cNvPr id="610" name="Google Shape;610;p64"/>
          <p:cNvSpPr txBox="1"/>
          <p:nvPr>
            <p:ph idx="4" type="body"/>
          </p:nvPr>
        </p:nvSpPr>
        <p:spPr>
          <a:xfrm>
            <a:off x="3412150" y="3803400"/>
            <a:ext cx="22770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 and architecture</a:t>
            </a:r>
            <a:endParaRPr/>
          </a:p>
        </p:txBody>
      </p:sp>
      <p:pic>
        <p:nvPicPr>
          <p:cNvPr id="611" name="Google Shape;611;p64" title="Biltmore_Estate,_Asheville,_North_Carolina.jpg"/>
          <p:cNvPicPr preferRelativeResize="0"/>
          <p:nvPr>
            <p:ph idx="5" type="pic"/>
          </p:nvPr>
        </p:nvPicPr>
        <p:blipFill rotWithShape="1">
          <a:blip r:embed="rId4">
            <a:alphaModFix/>
          </a:blip>
          <a:srcRect b="5092" l="0" r="0" t="5083"/>
          <a:stretch/>
        </p:blipFill>
        <p:spPr>
          <a:xfrm>
            <a:off x="3418600" y="1794213"/>
            <a:ext cx="2276999" cy="1533987"/>
          </a:xfrm>
          <a:prstGeom prst="rect">
            <a:avLst/>
          </a:prstGeom>
        </p:spPr>
      </p:pic>
      <p:sp>
        <p:nvSpPr>
          <p:cNvPr id="612" name="Google Shape;612;p64"/>
          <p:cNvSpPr txBox="1"/>
          <p:nvPr>
            <p:ph idx="6" type="subTitle"/>
          </p:nvPr>
        </p:nvSpPr>
        <p:spPr>
          <a:xfrm>
            <a:off x="3415900" y="3530474"/>
            <a:ext cx="22836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Biltmore</a:t>
            </a:r>
            <a:endParaRPr/>
          </a:p>
        </p:txBody>
      </p:sp>
      <p:sp>
        <p:nvSpPr>
          <p:cNvPr id="613" name="Google Shape;613;p64"/>
          <p:cNvSpPr txBox="1"/>
          <p:nvPr>
            <p:ph idx="7" type="body"/>
          </p:nvPr>
        </p:nvSpPr>
        <p:spPr>
          <a:xfrm>
            <a:off x="6374725" y="3803250"/>
            <a:ext cx="22770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Hiking, Ziplining, &amp; Waterfalls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Visit Little Switzerland on the foothills</a:t>
            </a:r>
            <a:endParaRPr/>
          </a:p>
        </p:txBody>
      </p:sp>
      <p:pic>
        <p:nvPicPr>
          <p:cNvPr id="614" name="Google Shape;614;p64" title="download.jpg"/>
          <p:cNvPicPr preferRelativeResize="0"/>
          <p:nvPr>
            <p:ph idx="8" type="pic"/>
          </p:nvPr>
        </p:nvPicPr>
        <p:blipFill rotWithShape="1">
          <a:blip r:embed="rId5">
            <a:alphaModFix/>
          </a:blip>
          <a:srcRect b="0" l="8214" r="8214" t="0"/>
          <a:stretch/>
        </p:blipFill>
        <p:spPr>
          <a:xfrm>
            <a:off x="6381175" y="1787140"/>
            <a:ext cx="2287500" cy="1541060"/>
          </a:xfrm>
          <a:prstGeom prst="rect">
            <a:avLst/>
          </a:prstGeom>
        </p:spPr>
      </p:pic>
      <p:sp>
        <p:nvSpPr>
          <p:cNvPr id="615" name="Google Shape;615;p64"/>
          <p:cNvSpPr txBox="1"/>
          <p:nvPr>
            <p:ph idx="9" type="subTitle"/>
          </p:nvPr>
        </p:nvSpPr>
        <p:spPr>
          <a:xfrm>
            <a:off x="6378475" y="3530474"/>
            <a:ext cx="22836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Blue Ridge Mountains</a:t>
            </a:r>
            <a:endParaRPr/>
          </a:p>
        </p:txBody>
      </p:sp>
      <p:sp>
        <p:nvSpPr>
          <p:cNvPr id="616" name="Google Shape;616;p64"/>
          <p:cNvSpPr txBox="1"/>
          <p:nvPr>
            <p:ph idx="16" type="body"/>
          </p:nvPr>
        </p:nvSpPr>
        <p:spPr>
          <a:xfrm>
            <a:off x="449575" y="3803400"/>
            <a:ext cx="22875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Forging, glass, and even stilt-walking!</a:t>
            </a:r>
            <a:endParaRPr/>
          </a:p>
        </p:txBody>
      </p:sp>
      <p:sp>
        <p:nvSpPr>
          <p:cNvPr id="617" name="Google Shape;617;p64"/>
          <p:cNvSpPr txBox="1"/>
          <p:nvPr>
            <p:ph idx="16" type="body"/>
          </p:nvPr>
        </p:nvSpPr>
        <p:spPr>
          <a:xfrm>
            <a:off x="451375" y="982200"/>
            <a:ext cx="2287500" cy="49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 hour drive or cheap flight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65"/>
          <p:cNvSpPr txBox="1"/>
          <p:nvPr>
            <p:ph type="title"/>
          </p:nvPr>
        </p:nvSpPr>
        <p:spPr>
          <a:xfrm>
            <a:off x="440663" y="612669"/>
            <a:ext cx="2277300" cy="9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Adirondacks</a:t>
            </a:r>
            <a:endParaRPr/>
          </a:p>
        </p:txBody>
      </p:sp>
      <p:sp>
        <p:nvSpPr>
          <p:cNvPr id="623" name="Google Shape;623;p65"/>
          <p:cNvSpPr txBox="1"/>
          <p:nvPr>
            <p:ph idx="3" type="subTitle"/>
          </p:nvPr>
        </p:nvSpPr>
        <p:spPr>
          <a:xfrm>
            <a:off x="453325" y="3530474"/>
            <a:ext cx="22836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 Stuff</a:t>
            </a:r>
            <a:endParaRPr/>
          </a:p>
        </p:txBody>
      </p:sp>
      <p:sp>
        <p:nvSpPr>
          <p:cNvPr id="624" name="Google Shape;624;p65"/>
          <p:cNvSpPr txBox="1"/>
          <p:nvPr>
            <p:ph idx="12" type="sldNum"/>
          </p:nvPr>
        </p:nvSpPr>
        <p:spPr>
          <a:xfrm>
            <a:off x="226300" y="4886025"/>
            <a:ext cx="456600" cy="16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5" name="Google Shape;625;p65"/>
          <p:cNvSpPr txBox="1"/>
          <p:nvPr>
            <p:ph idx="1" type="subTitle"/>
          </p:nvPr>
        </p:nvSpPr>
        <p:spPr>
          <a:xfrm>
            <a:off x="449575" y="432575"/>
            <a:ext cx="22770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York</a:t>
            </a:r>
            <a:endParaRPr/>
          </a:p>
        </p:txBody>
      </p:sp>
      <p:pic>
        <p:nvPicPr>
          <p:cNvPr id="626" name="Google Shape;626;p65" title="downtown-asheville-nc-12-683x1024.jp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7532" l="0" r="0" t="27532"/>
          <a:stretch/>
        </p:blipFill>
        <p:spPr>
          <a:xfrm>
            <a:off x="456025" y="1794174"/>
            <a:ext cx="2277001" cy="1534052"/>
          </a:xfrm>
          <a:prstGeom prst="rect">
            <a:avLst/>
          </a:prstGeom>
        </p:spPr>
      </p:pic>
      <p:sp>
        <p:nvSpPr>
          <p:cNvPr id="627" name="Google Shape;627;p65"/>
          <p:cNvSpPr txBox="1"/>
          <p:nvPr>
            <p:ph idx="4" type="body"/>
          </p:nvPr>
        </p:nvSpPr>
        <p:spPr>
          <a:xfrm>
            <a:off x="3412150" y="3803400"/>
            <a:ext cx="22770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Hiking, boat tours, historic tours, war tours</a:t>
            </a:r>
            <a:endParaRPr/>
          </a:p>
        </p:txBody>
      </p:sp>
      <p:pic>
        <p:nvPicPr>
          <p:cNvPr id="628" name="Google Shape;628;p65" title="GettyImages-606631800--1-.jpg"/>
          <p:cNvPicPr preferRelativeResize="0"/>
          <p:nvPr>
            <p:ph idx="5" type="pic"/>
          </p:nvPr>
        </p:nvPicPr>
        <p:blipFill rotWithShape="1">
          <a:blip r:embed="rId4">
            <a:alphaModFix/>
          </a:blip>
          <a:srcRect b="0" l="544" r="544" t="0"/>
          <a:stretch/>
        </p:blipFill>
        <p:spPr>
          <a:xfrm>
            <a:off x="3418600" y="1794213"/>
            <a:ext cx="2276999" cy="1533987"/>
          </a:xfrm>
          <a:prstGeom prst="rect">
            <a:avLst/>
          </a:prstGeom>
        </p:spPr>
      </p:pic>
      <p:sp>
        <p:nvSpPr>
          <p:cNvPr id="629" name="Google Shape;629;p65"/>
          <p:cNvSpPr txBox="1"/>
          <p:nvPr>
            <p:ph idx="6" type="subTitle"/>
          </p:nvPr>
        </p:nvSpPr>
        <p:spPr>
          <a:xfrm>
            <a:off x="3415900" y="3530474"/>
            <a:ext cx="22836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Adirondack Living</a:t>
            </a:r>
            <a:endParaRPr/>
          </a:p>
        </p:txBody>
      </p:sp>
      <p:sp>
        <p:nvSpPr>
          <p:cNvPr id="630" name="Google Shape;630;p65"/>
          <p:cNvSpPr txBox="1"/>
          <p:nvPr>
            <p:ph idx="7" type="body"/>
          </p:nvPr>
        </p:nvSpPr>
        <p:spPr>
          <a:xfrm>
            <a:off x="6374725" y="3803250"/>
            <a:ext cx="22770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Lake Champlain, Lake George, Lake Placid, and more!</a:t>
            </a:r>
            <a:endParaRPr/>
          </a:p>
        </p:txBody>
      </p:sp>
      <p:pic>
        <p:nvPicPr>
          <p:cNvPr id="631" name="Google Shape;631;p65" title="Downtown-Saranac-Lake-in-the-Adirondacks-New-York.jpg"/>
          <p:cNvPicPr preferRelativeResize="0"/>
          <p:nvPr>
            <p:ph idx="8" type="pic"/>
          </p:nvPr>
        </p:nvPicPr>
        <p:blipFill rotWithShape="1">
          <a:blip r:embed="rId5">
            <a:alphaModFix/>
          </a:blip>
          <a:srcRect b="0" l="504" r="504" t="0"/>
          <a:stretch/>
        </p:blipFill>
        <p:spPr>
          <a:xfrm>
            <a:off x="6381175" y="1787140"/>
            <a:ext cx="2287500" cy="1541060"/>
          </a:xfrm>
          <a:prstGeom prst="rect">
            <a:avLst/>
          </a:prstGeom>
        </p:spPr>
      </p:pic>
      <p:sp>
        <p:nvSpPr>
          <p:cNvPr id="632" name="Google Shape;632;p65"/>
          <p:cNvSpPr txBox="1"/>
          <p:nvPr>
            <p:ph idx="9" type="subTitle"/>
          </p:nvPr>
        </p:nvSpPr>
        <p:spPr>
          <a:xfrm>
            <a:off x="6378475" y="3530474"/>
            <a:ext cx="2283600" cy="16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Lakes</a:t>
            </a:r>
            <a:endParaRPr/>
          </a:p>
        </p:txBody>
      </p:sp>
      <p:sp>
        <p:nvSpPr>
          <p:cNvPr id="633" name="Google Shape;633;p65"/>
          <p:cNvSpPr txBox="1"/>
          <p:nvPr>
            <p:ph idx="16" type="body"/>
          </p:nvPr>
        </p:nvSpPr>
        <p:spPr>
          <a:xfrm>
            <a:off x="449575" y="3803400"/>
            <a:ext cx="2287500" cy="49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Maple Sugaring, Adirondack Folk School, Adirondack Experience Basket Making </a:t>
            </a:r>
            <a:endParaRPr/>
          </a:p>
        </p:txBody>
      </p:sp>
      <p:sp>
        <p:nvSpPr>
          <p:cNvPr id="634" name="Google Shape;634;p65"/>
          <p:cNvSpPr txBox="1"/>
          <p:nvPr>
            <p:ph idx="16" type="body"/>
          </p:nvPr>
        </p:nvSpPr>
        <p:spPr>
          <a:xfrm>
            <a:off x="451375" y="982200"/>
            <a:ext cx="2287500" cy="49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 hour drive or cheap flight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rand Style Guides">
  <a:themeElements>
    <a:clrScheme name="Simple Light">
      <a:dk1>
        <a:srgbClr val="000000"/>
      </a:dk1>
      <a:lt1>
        <a:srgbClr val="FFFFFF"/>
      </a:lt1>
      <a:dk2>
        <a:srgbClr val="B8B8B8"/>
      </a:dk2>
      <a:lt2>
        <a:srgbClr val="646464"/>
      </a:lt2>
      <a:accent1>
        <a:srgbClr val="299B5B"/>
      </a:accent1>
      <a:accent2>
        <a:srgbClr val="F3ECE9"/>
      </a:accent2>
      <a:accent3>
        <a:srgbClr val="01B6E1"/>
      </a:accent3>
      <a:accent4>
        <a:srgbClr val="F6F6F6"/>
      </a:accent4>
      <a:accent5>
        <a:srgbClr val="FFCA08"/>
      </a:accent5>
      <a:accent6>
        <a:srgbClr val="BF003D"/>
      </a:accent6>
      <a:hlink>
        <a:srgbClr val="6287C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