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Myriad Pro 1" panose="020B0604020202020204" charset="0"/>
      <p:regular r:id="rId23"/>
    </p:embeddedFont>
    <p:embeddedFont>
      <p:font typeface="Myriad Pro 2" panose="020B0604020202020204" charset="0"/>
      <p:regular r:id="rId24"/>
    </p:embeddedFont>
    <p:embeddedFont>
      <p:font typeface="เอฟซี พาเลท" panose="020B0604020202020204" charset="-3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3.sv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80.svg"/><Relationship Id="rId5" Type="http://schemas.openxmlformats.org/officeDocument/2006/relationships/image" Target="../media/image45.svg"/><Relationship Id="rId10" Type="http://schemas.openxmlformats.org/officeDocument/2006/relationships/image" Target="../media/image79.png"/><Relationship Id="rId4" Type="http://schemas.openxmlformats.org/officeDocument/2006/relationships/image" Target="../media/image44.png"/><Relationship Id="rId9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12.png"/><Relationship Id="rId3" Type="http://schemas.openxmlformats.org/officeDocument/2006/relationships/image" Target="../media/image35.svg"/><Relationship Id="rId7" Type="http://schemas.openxmlformats.org/officeDocument/2006/relationships/image" Target="../media/image108.png"/><Relationship Id="rId12" Type="http://schemas.openxmlformats.org/officeDocument/2006/relationships/image" Target="../media/image111.svg"/><Relationship Id="rId17" Type="http://schemas.openxmlformats.org/officeDocument/2006/relationships/image" Target="../media/image116.svg"/><Relationship Id="rId2" Type="http://schemas.openxmlformats.org/officeDocument/2006/relationships/image" Target="../media/image34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0.pn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4" Type="http://schemas.openxmlformats.org/officeDocument/2006/relationships/image" Target="../media/image105.png"/><Relationship Id="rId9" Type="http://schemas.openxmlformats.org/officeDocument/2006/relationships/image" Target="../media/image75.svg"/><Relationship Id="rId14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33.svg"/><Relationship Id="rId7" Type="http://schemas.openxmlformats.org/officeDocument/2006/relationships/image" Target="../media/image118.png"/><Relationship Id="rId12" Type="http://schemas.openxmlformats.org/officeDocument/2006/relationships/image" Target="../media/image8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79.png"/><Relationship Id="rId5" Type="http://schemas.openxmlformats.org/officeDocument/2006/relationships/image" Target="../media/image45.svg"/><Relationship Id="rId10" Type="http://schemas.openxmlformats.org/officeDocument/2006/relationships/image" Target="../media/image121.png"/><Relationship Id="rId4" Type="http://schemas.openxmlformats.org/officeDocument/2006/relationships/image" Target="../media/image44.png"/><Relationship Id="rId9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35.svg"/><Relationship Id="rId7" Type="http://schemas.openxmlformats.org/officeDocument/2006/relationships/image" Target="../media/image125.png"/><Relationship Id="rId12" Type="http://schemas.openxmlformats.org/officeDocument/2006/relationships/image" Target="../media/image13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svg"/><Relationship Id="rId10" Type="http://schemas.openxmlformats.org/officeDocument/2006/relationships/image" Target="../media/image128.jpeg"/><Relationship Id="rId4" Type="http://schemas.openxmlformats.org/officeDocument/2006/relationships/image" Target="../media/image122.png"/><Relationship Id="rId9" Type="http://schemas.openxmlformats.org/officeDocument/2006/relationships/image" Target="../media/image127.svg"/><Relationship Id="rId14" Type="http://schemas.openxmlformats.org/officeDocument/2006/relationships/image" Target="../media/image1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33.svg"/><Relationship Id="rId7" Type="http://schemas.openxmlformats.org/officeDocument/2006/relationships/image" Target="../media/image80.svg"/><Relationship Id="rId12" Type="http://schemas.openxmlformats.org/officeDocument/2006/relationships/image" Target="../media/image1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36.png"/><Relationship Id="rId5" Type="http://schemas.openxmlformats.org/officeDocument/2006/relationships/image" Target="../media/image45.svg"/><Relationship Id="rId10" Type="http://schemas.openxmlformats.org/officeDocument/2006/relationships/image" Target="../media/image135.png"/><Relationship Id="rId4" Type="http://schemas.openxmlformats.org/officeDocument/2006/relationships/image" Target="../media/image44.png"/><Relationship Id="rId9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35.svg"/><Relationship Id="rId7" Type="http://schemas.openxmlformats.org/officeDocument/2006/relationships/image" Target="../media/image1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86.svg"/><Relationship Id="rId5" Type="http://schemas.openxmlformats.org/officeDocument/2006/relationships/image" Target="../media/image139.svg"/><Relationship Id="rId10" Type="http://schemas.openxmlformats.org/officeDocument/2006/relationships/image" Target="../media/image85.png"/><Relationship Id="rId4" Type="http://schemas.openxmlformats.org/officeDocument/2006/relationships/image" Target="../media/image138.png"/><Relationship Id="rId9" Type="http://schemas.openxmlformats.org/officeDocument/2006/relationships/image" Target="../media/image14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33.svg"/><Relationship Id="rId7" Type="http://schemas.openxmlformats.org/officeDocument/2006/relationships/image" Target="../media/image80.svg"/><Relationship Id="rId12" Type="http://schemas.openxmlformats.org/officeDocument/2006/relationships/image" Target="../media/image1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47.png"/><Relationship Id="rId5" Type="http://schemas.openxmlformats.org/officeDocument/2006/relationships/image" Target="../media/image45.svg"/><Relationship Id="rId10" Type="http://schemas.openxmlformats.org/officeDocument/2006/relationships/image" Target="../media/image146.png"/><Relationship Id="rId4" Type="http://schemas.openxmlformats.org/officeDocument/2006/relationships/image" Target="../media/image44.png"/><Relationship Id="rId9" Type="http://schemas.openxmlformats.org/officeDocument/2006/relationships/image" Target="../media/image1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9.svg"/><Relationship Id="rId3" Type="http://schemas.openxmlformats.org/officeDocument/2006/relationships/image" Target="../media/image35.svg"/><Relationship Id="rId7" Type="http://schemas.openxmlformats.org/officeDocument/2006/relationships/image" Target="../media/image150.svg"/><Relationship Id="rId12" Type="http://schemas.openxmlformats.org/officeDocument/2006/relationships/image" Target="../media/image98.png"/><Relationship Id="rId17" Type="http://schemas.openxmlformats.org/officeDocument/2006/relationships/image" Target="../media/image154.svg"/><Relationship Id="rId2" Type="http://schemas.openxmlformats.org/officeDocument/2006/relationships/image" Target="../media/image34.pn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61.svg"/><Relationship Id="rId5" Type="http://schemas.openxmlformats.org/officeDocument/2006/relationships/image" Target="../media/image57.svg"/><Relationship Id="rId15" Type="http://schemas.openxmlformats.org/officeDocument/2006/relationships/image" Target="../media/image152.sv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3.svg"/><Relationship Id="rId14" Type="http://schemas.openxmlformats.org/officeDocument/2006/relationships/image" Target="../media/image1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.svg"/><Relationship Id="rId18" Type="http://schemas.openxmlformats.org/officeDocument/2006/relationships/image" Target="../media/image31.sv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1.png"/><Relationship Id="rId17" Type="http://schemas.openxmlformats.org/officeDocument/2006/relationships/image" Target="../media/image30.png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3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3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image" Target="../media/image3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5.svg"/><Relationship Id="rId7" Type="http://schemas.openxmlformats.org/officeDocument/2006/relationships/image" Target="../media/image7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3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45.svg"/><Relationship Id="rId10" Type="http://schemas.openxmlformats.org/officeDocument/2006/relationships/image" Target="../media/image82.png"/><Relationship Id="rId4" Type="http://schemas.openxmlformats.org/officeDocument/2006/relationships/image" Target="../media/image44.png"/><Relationship Id="rId9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35.svg"/><Relationship Id="rId10" Type="http://schemas.openxmlformats.org/officeDocument/2006/relationships/image" Target="../media/image91.png"/><Relationship Id="rId4" Type="http://schemas.openxmlformats.org/officeDocument/2006/relationships/image" Target="../media/image34.png"/><Relationship Id="rId9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33.svg"/><Relationship Id="rId7" Type="http://schemas.openxmlformats.org/officeDocument/2006/relationships/image" Target="../media/image79.png"/><Relationship Id="rId12" Type="http://schemas.openxmlformats.org/officeDocument/2006/relationships/image" Target="../media/image9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6.png"/><Relationship Id="rId5" Type="http://schemas.openxmlformats.org/officeDocument/2006/relationships/image" Target="../media/image45.svg"/><Relationship Id="rId10" Type="http://schemas.openxmlformats.org/officeDocument/2006/relationships/image" Target="../media/image95.png"/><Relationship Id="rId4" Type="http://schemas.openxmlformats.org/officeDocument/2006/relationships/image" Target="../media/image44.png"/><Relationship Id="rId9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5998" y="-384694"/>
            <a:ext cx="7670369" cy="11056388"/>
          </a:xfrm>
          <a:custGeom>
            <a:avLst/>
            <a:gdLst/>
            <a:ahLst/>
            <a:cxnLst/>
            <a:rect l="l" t="t" r="r" b="b"/>
            <a:pathLst>
              <a:path w="7670369" h="11056388">
                <a:moveTo>
                  <a:pt x="0" y="0"/>
                </a:moveTo>
                <a:lnTo>
                  <a:pt x="7670370" y="0"/>
                </a:lnTo>
                <a:lnTo>
                  <a:pt x="7670370" y="11056388"/>
                </a:lnTo>
                <a:lnTo>
                  <a:pt x="0" y="11056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51632" y="-384694"/>
            <a:ext cx="7670369" cy="11056388"/>
          </a:xfrm>
          <a:custGeom>
            <a:avLst/>
            <a:gdLst/>
            <a:ahLst/>
            <a:cxnLst/>
            <a:rect l="l" t="t" r="r" b="b"/>
            <a:pathLst>
              <a:path w="7670369" h="11056388">
                <a:moveTo>
                  <a:pt x="0" y="0"/>
                </a:moveTo>
                <a:lnTo>
                  <a:pt x="7670370" y="0"/>
                </a:lnTo>
                <a:lnTo>
                  <a:pt x="7670370" y="11056388"/>
                </a:lnTo>
                <a:lnTo>
                  <a:pt x="0" y="11056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51993">
            <a:off x="1950221" y="6797607"/>
            <a:ext cx="2882534" cy="5046011"/>
          </a:xfrm>
          <a:custGeom>
            <a:avLst/>
            <a:gdLst/>
            <a:ahLst/>
            <a:cxnLst/>
            <a:rect l="l" t="t" r="r" b="b"/>
            <a:pathLst>
              <a:path w="2882534" h="5046011">
                <a:moveTo>
                  <a:pt x="0" y="0"/>
                </a:moveTo>
                <a:lnTo>
                  <a:pt x="2882534" y="0"/>
                </a:lnTo>
                <a:lnTo>
                  <a:pt x="2882534" y="5046010"/>
                </a:lnTo>
                <a:lnTo>
                  <a:pt x="0" y="5046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41806">
            <a:off x="40581" y="5562831"/>
            <a:ext cx="1817369" cy="3381151"/>
          </a:xfrm>
          <a:custGeom>
            <a:avLst/>
            <a:gdLst/>
            <a:ahLst/>
            <a:cxnLst/>
            <a:rect l="l" t="t" r="r" b="b"/>
            <a:pathLst>
              <a:path w="1817369" h="3381151">
                <a:moveTo>
                  <a:pt x="0" y="0"/>
                </a:moveTo>
                <a:lnTo>
                  <a:pt x="1817369" y="0"/>
                </a:lnTo>
                <a:lnTo>
                  <a:pt x="1817369" y="3381151"/>
                </a:lnTo>
                <a:lnTo>
                  <a:pt x="0" y="3381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14297" y="8233400"/>
            <a:ext cx="3014622" cy="1531177"/>
          </a:xfrm>
          <a:custGeom>
            <a:avLst/>
            <a:gdLst/>
            <a:ahLst/>
            <a:cxnLst/>
            <a:rect l="l" t="t" r="r" b="b"/>
            <a:pathLst>
              <a:path w="3014622" h="1531177">
                <a:moveTo>
                  <a:pt x="0" y="0"/>
                </a:moveTo>
                <a:lnTo>
                  <a:pt x="3014622" y="0"/>
                </a:lnTo>
                <a:lnTo>
                  <a:pt x="3014622" y="1531176"/>
                </a:lnTo>
                <a:lnTo>
                  <a:pt x="0" y="15311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14553" y="8089149"/>
            <a:ext cx="2674672" cy="2462927"/>
          </a:xfrm>
          <a:custGeom>
            <a:avLst/>
            <a:gdLst/>
            <a:ahLst/>
            <a:cxnLst/>
            <a:rect l="l" t="t" r="r" b="b"/>
            <a:pathLst>
              <a:path w="2674672" h="2462927">
                <a:moveTo>
                  <a:pt x="0" y="0"/>
                </a:moveTo>
                <a:lnTo>
                  <a:pt x="2674671" y="0"/>
                </a:lnTo>
                <a:lnTo>
                  <a:pt x="2674671" y="2462926"/>
                </a:lnTo>
                <a:lnTo>
                  <a:pt x="0" y="2462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49114" y="6941588"/>
            <a:ext cx="3379280" cy="411480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80" y="0"/>
                </a:lnTo>
                <a:lnTo>
                  <a:pt x="3379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96000">
            <a:off x="9555125" y="7810490"/>
            <a:ext cx="2036147" cy="3020243"/>
          </a:xfrm>
          <a:custGeom>
            <a:avLst/>
            <a:gdLst/>
            <a:ahLst/>
            <a:cxnLst/>
            <a:rect l="l" t="t" r="r" b="b"/>
            <a:pathLst>
              <a:path w="2036147" h="3020243">
                <a:moveTo>
                  <a:pt x="0" y="0"/>
                </a:moveTo>
                <a:lnTo>
                  <a:pt x="2036148" y="0"/>
                </a:lnTo>
                <a:lnTo>
                  <a:pt x="2036148" y="3020243"/>
                </a:lnTo>
                <a:lnTo>
                  <a:pt x="0" y="30202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39888" y="5335835"/>
            <a:ext cx="2696006" cy="1972578"/>
          </a:xfrm>
          <a:custGeom>
            <a:avLst/>
            <a:gdLst/>
            <a:ahLst/>
            <a:cxnLst/>
            <a:rect l="l" t="t" r="r" b="b"/>
            <a:pathLst>
              <a:path w="2696006" h="1972578">
                <a:moveTo>
                  <a:pt x="0" y="0"/>
                </a:moveTo>
                <a:lnTo>
                  <a:pt x="2696006" y="0"/>
                </a:lnTo>
                <a:lnTo>
                  <a:pt x="2696006" y="1972578"/>
                </a:lnTo>
                <a:lnTo>
                  <a:pt x="0" y="19725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37580" y="3018501"/>
            <a:ext cx="14002308" cy="450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8"/>
              </a:lnSpc>
            </a:pPr>
            <a:r>
              <a:rPr lang="en-US" sz="21395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NOVEL </a:t>
            </a:r>
          </a:p>
          <a:p>
            <a:pPr algn="ctr">
              <a:lnSpc>
                <a:spcPts val="16688"/>
              </a:lnSpc>
            </a:pPr>
            <a:r>
              <a:rPr lang="en-US" sz="21395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BREWS</a:t>
            </a:r>
          </a:p>
        </p:txBody>
      </p:sp>
      <p:sp>
        <p:nvSpPr>
          <p:cNvPr id="12" name="Freeform 12"/>
          <p:cNvSpPr/>
          <p:nvPr/>
        </p:nvSpPr>
        <p:spPr>
          <a:xfrm rot="-1253889">
            <a:off x="-417246" y="379928"/>
            <a:ext cx="2736508" cy="3332126"/>
          </a:xfrm>
          <a:custGeom>
            <a:avLst/>
            <a:gdLst/>
            <a:ahLst/>
            <a:cxnLst/>
            <a:rect l="l" t="t" r="r" b="b"/>
            <a:pathLst>
              <a:path w="2736508" h="3332126">
                <a:moveTo>
                  <a:pt x="0" y="0"/>
                </a:moveTo>
                <a:lnTo>
                  <a:pt x="2736508" y="0"/>
                </a:lnTo>
                <a:lnTo>
                  <a:pt x="2736508" y="3332126"/>
                </a:lnTo>
                <a:lnTo>
                  <a:pt x="0" y="3332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4337" y="3932032"/>
            <a:ext cx="1918637" cy="1403803"/>
          </a:xfrm>
          <a:custGeom>
            <a:avLst/>
            <a:gdLst/>
            <a:ahLst/>
            <a:cxnLst/>
            <a:rect l="l" t="t" r="r" b="b"/>
            <a:pathLst>
              <a:path w="1918637" h="1403803">
                <a:moveTo>
                  <a:pt x="0" y="0"/>
                </a:moveTo>
                <a:lnTo>
                  <a:pt x="1918637" y="0"/>
                </a:lnTo>
                <a:lnTo>
                  <a:pt x="1918637" y="1403803"/>
                </a:lnTo>
                <a:lnTo>
                  <a:pt x="0" y="1403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77620" y="414006"/>
            <a:ext cx="3644382" cy="1851042"/>
          </a:xfrm>
          <a:custGeom>
            <a:avLst/>
            <a:gdLst/>
            <a:ahLst/>
            <a:cxnLst/>
            <a:rect l="l" t="t" r="r" b="b"/>
            <a:pathLst>
              <a:path w="3644382" h="1851042">
                <a:moveTo>
                  <a:pt x="0" y="0"/>
                </a:moveTo>
                <a:lnTo>
                  <a:pt x="3644382" y="0"/>
                </a:lnTo>
                <a:lnTo>
                  <a:pt x="3644382" y="1851042"/>
                </a:lnTo>
                <a:lnTo>
                  <a:pt x="0" y="1851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496000">
            <a:off x="16669817" y="2040800"/>
            <a:ext cx="2036147" cy="3020243"/>
          </a:xfrm>
          <a:custGeom>
            <a:avLst/>
            <a:gdLst/>
            <a:ahLst/>
            <a:cxnLst/>
            <a:rect l="l" t="t" r="r" b="b"/>
            <a:pathLst>
              <a:path w="2036147" h="3020243">
                <a:moveTo>
                  <a:pt x="0" y="0"/>
                </a:moveTo>
                <a:lnTo>
                  <a:pt x="2036147" y="0"/>
                </a:lnTo>
                <a:lnTo>
                  <a:pt x="2036147" y="3020243"/>
                </a:lnTo>
                <a:lnTo>
                  <a:pt x="0" y="30202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920847">
            <a:off x="14815976" y="3931578"/>
            <a:ext cx="1525478" cy="1404711"/>
          </a:xfrm>
          <a:custGeom>
            <a:avLst/>
            <a:gdLst/>
            <a:ahLst/>
            <a:cxnLst/>
            <a:rect l="l" t="t" r="r" b="b"/>
            <a:pathLst>
              <a:path w="1525478" h="1404711">
                <a:moveTo>
                  <a:pt x="0" y="0"/>
                </a:moveTo>
                <a:lnTo>
                  <a:pt x="1525478" y="0"/>
                </a:lnTo>
                <a:lnTo>
                  <a:pt x="1525478" y="1404711"/>
                </a:lnTo>
                <a:lnTo>
                  <a:pt x="0" y="14047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932513" y="755135"/>
            <a:ext cx="2165924" cy="1994455"/>
          </a:xfrm>
          <a:custGeom>
            <a:avLst/>
            <a:gdLst/>
            <a:ahLst/>
            <a:cxnLst/>
            <a:rect l="l" t="t" r="r" b="b"/>
            <a:pathLst>
              <a:path w="2165924" h="1994455">
                <a:moveTo>
                  <a:pt x="0" y="0"/>
                </a:moveTo>
                <a:lnTo>
                  <a:pt x="2165923" y="0"/>
                </a:lnTo>
                <a:lnTo>
                  <a:pt x="2165923" y="1994454"/>
                </a:lnTo>
                <a:lnTo>
                  <a:pt x="0" y="1994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690975">
            <a:off x="8565554" y="767048"/>
            <a:ext cx="3883560" cy="1388373"/>
          </a:xfrm>
          <a:custGeom>
            <a:avLst/>
            <a:gdLst/>
            <a:ahLst/>
            <a:cxnLst/>
            <a:rect l="l" t="t" r="r" b="b"/>
            <a:pathLst>
              <a:path w="3883560" h="1388373">
                <a:moveTo>
                  <a:pt x="0" y="0"/>
                </a:moveTo>
                <a:lnTo>
                  <a:pt x="3883560" y="0"/>
                </a:lnTo>
                <a:lnTo>
                  <a:pt x="3883560" y="1388372"/>
                </a:lnTo>
                <a:lnTo>
                  <a:pt x="0" y="13883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95795">
            <a:off x="6660948" y="872802"/>
            <a:ext cx="1140467" cy="1879891"/>
          </a:xfrm>
          <a:custGeom>
            <a:avLst/>
            <a:gdLst/>
            <a:ahLst/>
            <a:cxnLst/>
            <a:rect l="l" t="t" r="r" b="b"/>
            <a:pathLst>
              <a:path w="1140467" h="1879891">
                <a:moveTo>
                  <a:pt x="0" y="0"/>
                </a:moveTo>
                <a:lnTo>
                  <a:pt x="1140468" y="0"/>
                </a:lnTo>
                <a:lnTo>
                  <a:pt x="1140468" y="1879891"/>
                </a:lnTo>
                <a:lnTo>
                  <a:pt x="0" y="18798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6542" y="1390581"/>
            <a:ext cx="1171977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80"/>
              </a:lnSpc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SINGLE ORIGIN DRIP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2746542" y="1227653"/>
            <a:ext cx="9921601" cy="161226"/>
          </a:xfrm>
          <a:custGeom>
            <a:avLst/>
            <a:gdLst/>
            <a:ahLst/>
            <a:cxnLst/>
            <a:rect l="l" t="t" r="r" b="b"/>
            <a:pathLst>
              <a:path w="9921601" h="161226">
                <a:moveTo>
                  <a:pt x="0" y="0"/>
                </a:moveTo>
                <a:lnTo>
                  <a:pt x="9921601" y="0"/>
                </a:lnTo>
                <a:lnTo>
                  <a:pt x="9921601" y="161226"/>
                </a:lnTo>
                <a:lnTo>
                  <a:pt x="0" y="161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2746542" y="2842316"/>
            <a:ext cx="10136657" cy="164721"/>
          </a:xfrm>
          <a:custGeom>
            <a:avLst/>
            <a:gdLst/>
            <a:ahLst/>
            <a:cxnLst/>
            <a:rect l="l" t="t" r="r" b="b"/>
            <a:pathLst>
              <a:path w="10136657" h="164721">
                <a:moveTo>
                  <a:pt x="0" y="0"/>
                </a:moveTo>
                <a:lnTo>
                  <a:pt x="10136657" y="0"/>
                </a:lnTo>
                <a:lnTo>
                  <a:pt x="10136657" y="164720"/>
                </a:lnTo>
                <a:lnTo>
                  <a:pt x="0" y="16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46542" y="3146658"/>
            <a:ext cx="7315200" cy="70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TBD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46542" y="6468176"/>
            <a:ext cx="7315200" cy="70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TBD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46542" y="5698726"/>
            <a:ext cx="7317959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50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FLAVOR NOTES</a:t>
            </a:r>
          </a:p>
        </p:txBody>
      </p:sp>
      <p:sp>
        <p:nvSpPr>
          <p:cNvPr id="8" name="Freeform 8"/>
          <p:cNvSpPr/>
          <p:nvPr/>
        </p:nvSpPr>
        <p:spPr>
          <a:xfrm>
            <a:off x="185696" y="1227653"/>
            <a:ext cx="2302864" cy="1960313"/>
          </a:xfrm>
          <a:custGeom>
            <a:avLst/>
            <a:gdLst/>
            <a:ahLst/>
            <a:cxnLst/>
            <a:rect l="l" t="t" r="r" b="b"/>
            <a:pathLst>
              <a:path w="2302864" h="1960313">
                <a:moveTo>
                  <a:pt x="0" y="0"/>
                </a:moveTo>
                <a:lnTo>
                  <a:pt x="2302864" y="0"/>
                </a:lnTo>
                <a:lnTo>
                  <a:pt x="2302864" y="1960313"/>
                </a:lnTo>
                <a:lnTo>
                  <a:pt x="0" y="1960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55104" y="866775"/>
            <a:ext cx="13718152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SINLGE ORIGIN VIBES &amp; BOOKS</a:t>
            </a:r>
          </a:p>
        </p:txBody>
      </p:sp>
      <p:sp>
        <p:nvSpPr>
          <p:cNvPr id="3" name="Freeform 3"/>
          <p:cNvSpPr/>
          <p:nvPr/>
        </p:nvSpPr>
        <p:spPr>
          <a:xfrm>
            <a:off x="15245499" y="8146846"/>
            <a:ext cx="3042501" cy="2323710"/>
          </a:xfrm>
          <a:custGeom>
            <a:avLst/>
            <a:gdLst/>
            <a:ahLst/>
            <a:cxnLst/>
            <a:rect l="l" t="t" r="r" b="b"/>
            <a:pathLst>
              <a:path w="3042501" h="2323710">
                <a:moveTo>
                  <a:pt x="0" y="0"/>
                </a:moveTo>
                <a:lnTo>
                  <a:pt x="3042501" y="0"/>
                </a:lnTo>
                <a:lnTo>
                  <a:pt x="3042501" y="2323710"/>
                </a:lnTo>
                <a:lnTo>
                  <a:pt x="0" y="232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30341">
            <a:off x="16551914" y="4725948"/>
            <a:ext cx="3472172" cy="3090233"/>
          </a:xfrm>
          <a:custGeom>
            <a:avLst/>
            <a:gdLst/>
            <a:ahLst/>
            <a:cxnLst/>
            <a:rect l="l" t="t" r="r" b="b"/>
            <a:pathLst>
              <a:path w="3472172" h="3090233">
                <a:moveTo>
                  <a:pt x="0" y="0"/>
                </a:moveTo>
                <a:lnTo>
                  <a:pt x="3472172" y="0"/>
                </a:lnTo>
                <a:lnTo>
                  <a:pt x="3472172" y="3090233"/>
                </a:lnTo>
                <a:lnTo>
                  <a:pt x="0" y="309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79069">
            <a:off x="12929973" y="9253898"/>
            <a:ext cx="2257711" cy="2792484"/>
          </a:xfrm>
          <a:custGeom>
            <a:avLst/>
            <a:gdLst/>
            <a:ahLst/>
            <a:cxnLst/>
            <a:rect l="l" t="t" r="r" b="b"/>
            <a:pathLst>
              <a:path w="2257711" h="2792484">
                <a:moveTo>
                  <a:pt x="0" y="0"/>
                </a:moveTo>
                <a:lnTo>
                  <a:pt x="2257710" y="0"/>
                </a:lnTo>
                <a:lnTo>
                  <a:pt x="2257710" y="2792484"/>
                </a:lnTo>
                <a:lnTo>
                  <a:pt x="0" y="279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8973"/>
            </a:stretch>
          </a:blipFill>
        </p:spPr>
      </p:sp>
      <p:sp>
        <p:nvSpPr>
          <p:cNvPr id="6" name="Freeform 6"/>
          <p:cNvSpPr/>
          <p:nvPr/>
        </p:nvSpPr>
        <p:spPr>
          <a:xfrm rot="1554510">
            <a:off x="-801885" y="-643908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0"/>
                </a:lnTo>
                <a:lnTo>
                  <a:pt x="0" y="325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060289">
            <a:off x="-1135761" y="2200444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69" y="0"/>
                </a:lnTo>
                <a:lnTo>
                  <a:pt x="3661169" y="3258440"/>
                </a:lnTo>
                <a:lnTo>
                  <a:pt x="0" y="325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95086" y="3726410"/>
            <a:ext cx="1489701" cy="2257122"/>
          </a:xfrm>
          <a:custGeom>
            <a:avLst/>
            <a:gdLst/>
            <a:ahLst/>
            <a:cxnLst/>
            <a:rect l="l" t="t" r="r" b="b"/>
            <a:pathLst>
              <a:path w="1489701" h="2257122">
                <a:moveTo>
                  <a:pt x="0" y="0"/>
                </a:moveTo>
                <a:lnTo>
                  <a:pt x="1489701" y="0"/>
                </a:lnTo>
                <a:lnTo>
                  <a:pt x="1489701" y="2257123"/>
                </a:lnTo>
                <a:lnTo>
                  <a:pt x="0" y="2257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59749" y="3707431"/>
            <a:ext cx="1546460" cy="2343121"/>
          </a:xfrm>
          <a:custGeom>
            <a:avLst/>
            <a:gdLst/>
            <a:ahLst/>
            <a:cxnLst/>
            <a:rect l="l" t="t" r="r" b="b"/>
            <a:pathLst>
              <a:path w="1546460" h="2343121">
                <a:moveTo>
                  <a:pt x="0" y="0"/>
                </a:moveTo>
                <a:lnTo>
                  <a:pt x="1546460" y="0"/>
                </a:lnTo>
                <a:lnTo>
                  <a:pt x="1546460" y="2343121"/>
                </a:lnTo>
                <a:lnTo>
                  <a:pt x="0" y="2343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61450" y="3688845"/>
            <a:ext cx="1582895" cy="2380293"/>
          </a:xfrm>
          <a:custGeom>
            <a:avLst/>
            <a:gdLst/>
            <a:ahLst/>
            <a:cxnLst/>
            <a:rect l="l" t="t" r="r" b="b"/>
            <a:pathLst>
              <a:path w="1582895" h="2380293">
                <a:moveTo>
                  <a:pt x="0" y="0"/>
                </a:moveTo>
                <a:lnTo>
                  <a:pt x="1582895" y="0"/>
                </a:lnTo>
                <a:lnTo>
                  <a:pt x="1582895" y="2380293"/>
                </a:lnTo>
                <a:lnTo>
                  <a:pt x="0" y="2380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28958" y="6806677"/>
            <a:ext cx="1576944" cy="2380293"/>
          </a:xfrm>
          <a:custGeom>
            <a:avLst/>
            <a:gdLst/>
            <a:ahLst/>
            <a:cxnLst/>
            <a:rect l="l" t="t" r="r" b="b"/>
            <a:pathLst>
              <a:path w="1576944" h="2380293">
                <a:moveTo>
                  <a:pt x="0" y="0"/>
                </a:moveTo>
                <a:lnTo>
                  <a:pt x="1576944" y="0"/>
                </a:lnTo>
                <a:lnTo>
                  <a:pt x="1576944" y="2380293"/>
                </a:lnTo>
                <a:lnTo>
                  <a:pt x="0" y="2380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2200020" y="8411084"/>
            <a:ext cx="322861" cy="486420"/>
          </a:xfrm>
          <a:custGeom>
            <a:avLst/>
            <a:gdLst/>
            <a:ahLst/>
            <a:cxnLst/>
            <a:rect l="l" t="t" r="r" b="b"/>
            <a:pathLst>
              <a:path w="322861" h="486420">
                <a:moveTo>
                  <a:pt x="0" y="0"/>
                </a:moveTo>
                <a:lnTo>
                  <a:pt x="322861" y="0"/>
                </a:lnTo>
                <a:lnTo>
                  <a:pt x="322861" y="486420"/>
                </a:lnTo>
                <a:lnTo>
                  <a:pt x="0" y="486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36177" y="6986709"/>
            <a:ext cx="1571424" cy="2358611"/>
          </a:xfrm>
          <a:custGeom>
            <a:avLst/>
            <a:gdLst/>
            <a:ahLst/>
            <a:cxnLst/>
            <a:rect l="l" t="t" r="r" b="b"/>
            <a:pathLst>
              <a:path w="1571424" h="2358611">
                <a:moveTo>
                  <a:pt x="0" y="0"/>
                </a:moveTo>
                <a:lnTo>
                  <a:pt x="1571424" y="0"/>
                </a:lnTo>
                <a:lnTo>
                  <a:pt x="1571424" y="2358611"/>
                </a:lnTo>
                <a:lnTo>
                  <a:pt x="0" y="23586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65795" y="3115149"/>
            <a:ext cx="3696083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 HEMISPHERE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02477" y="3950652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Violeta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84787" y="4429173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Isabel Allende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57622" y="3115143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TRAVELING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23900" y="3889860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A Walk in the Woods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06209" y="4368382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Bill Bryson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12632" y="6258011"/>
            <a:ext cx="3540266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SLOW BURN PLOT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43298" y="7199724"/>
            <a:ext cx="3111096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Cloud Cuckoo Land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78645" y="7744199"/>
            <a:ext cx="2627380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2100" spc="126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Anthony Doerr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98846" y="3115143"/>
            <a:ext cx="3374410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BIG CITY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10304" y="3865840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The Briar Club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92614" y="4344362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Kate Quinn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01779" y="6337739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UP ALL NIGHT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49190" y="7192739"/>
            <a:ext cx="288378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9"/>
              </a:lnSpc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The Buffalo Hunter Hunter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07601" y="7860581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Scott Smith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6542" y="1390581"/>
            <a:ext cx="1171977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80"/>
              </a:lnSpc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VANILLA LATTE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2746542" y="1227653"/>
            <a:ext cx="9921601" cy="161226"/>
          </a:xfrm>
          <a:custGeom>
            <a:avLst/>
            <a:gdLst/>
            <a:ahLst/>
            <a:cxnLst/>
            <a:rect l="l" t="t" r="r" b="b"/>
            <a:pathLst>
              <a:path w="9921601" h="161226">
                <a:moveTo>
                  <a:pt x="0" y="0"/>
                </a:moveTo>
                <a:lnTo>
                  <a:pt x="9921601" y="0"/>
                </a:lnTo>
                <a:lnTo>
                  <a:pt x="9921601" y="161226"/>
                </a:lnTo>
                <a:lnTo>
                  <a:pt x="0" y="161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2746542" y="2842316"/>
            <a:ext cx="10136657" cy="164721"/>
          </a:xfrm>
          <a:custGeom>
            <a:avLst/>
            <a:gdLst/>
            <a:ahLst/>
            <a:cxnLst/>
            <a:rect l="l" t="t" r="r" b="b"/>
            <a:pathLst>
              <a:path w="10136657" h="164721">
                <a:moveTo>
                  <a:pt x="0" y="0"/>
                </a:moveTo>
                <a:lnTo>
                  <a:pt x="10136657" y="0"/>
                </a:lnTo>
                <a:lnTo>
                  <a:pt x="10136657" y="164720"/>
                </a:lnTo>
                <a:lnTo>
                  <a:pt x="0" y="16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45576">
            <a:off x="289325" y="1168217"/>
            <a:ext cx="2295979" cy="1779383"/>
          </a:xfrm>
          <a:custGeom>
            <a:avLst/>
            <a:gdLst/>
            <a:ahLst/>
            <a:cxnLst/>
            <a:rect l="l" t="t" r="r" b="b"/>
            <a:pathLst>
              <a:path w="2295979" h="1779383">
                <a:moveTo>
                  <a:pt x="0" y="0"/>
                </a:moveTo>
                <a:lnTo>
                  <a:pt x="2295978" y="0"/>
                </a:lnTo>
                <a:lnTo>
                  <a:pt x="2295978" y="1779383"/>
                </a:lnTo>
                <a:lnTo>
                  <a:pt x="0" y="1779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49358" y="6849824"/>
            <a:ext cx="3864019" cy="2738623"/>
          </a:xfrm>
          <a:custGeom>
            <a:avLst/>
            <a:gdLst/>
            <a:ahLst/>
            <a:cxnLst/>
            <a:rect l="l" t="t" r="r" b="b"/>
            <a:pathLst>
              <a:path w="3864019" h="2738623">
                <a:moveTo>
                  <a:pt x="0" y="0"/>
                </a:moveTo>
                <a:lnTo>
                  <a:pt x="3864019" y="0"/>
                </a:lnTo>
                <a:lnTo>
                  <a:pt x="3864019" y="2738623"/>
                </a:lnTo>
                <a:lnTo>
                  <a:pt x="0" y="27386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21105" y="5791014"/>
            <a:ext cx="2962094" cy="4193650"/>
            <a:chOff x="0" y="0"/>
            <a:chExt cx="3949458" cy="5591533"/>
          </a:xfrm>
        </p:grpSpPr>
        <p:sp>
          <p:nvSpPr>
            <p:cNvPr id="8" name="Freeform 8"/>
            <p:cNvSpPr/>
            <p:nvPr/>
          </p:nvSpPr>
          <p:spPr>
            <a:xfrm>
              <a:off x="264932" y="221265"/>
              <a:ext cx="3419594" cy="5344530"/>
            </a:xfrm>
            <a:custGeom>
              <a:avLst/>
              <a:gdLst/>
              <a:ahLst/>
              <a:cxnLst/>
              <a:rect l="l" t="t" r="r" b="b"/>
              <a:pathLst>
                <a:path w="3419594" h="5344530">
                  <a:moveTo>
                    <a:pt x="0" y="0"/>
                  </a:moveTo>
                  <a:lnTo>
                    <a:pt x="3419594" y="0"/>
                  </a:lnTo>
                  <a:lnTo>
                    <a:pt x="3419594" y="5344530"/>
                  </a:lnTo>
                  <a:lnTo>
                    <a:pt x="0" y="5344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108" t="-31008" r="-35239" b="-3032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41969">
              <a:off x="110754" y="74635"/>
              <a:ext cx="3727950" cy="5442263"/>
            </a:xfrm>
            <a:custGeom>
              <a:avLst/>
              <a:gdLst/>
              <a:ahLst/>
              <a:cxnLst/>
              <a:rect l="l" t="t" r="r" b="b"/>
              <a:pathLst>
                <a:path w="3727950" h="5442263">
                  <a:moveTo>
                    <a:pt x="0" y="0"/>
                  </a:moveTo>
                  <a:lnTo>
                    <a:pt x="3727950" y="0"/>
                  </a:lnTo>
                  <a:lnTo>
                    <a:pt x="3727950" y="5442263"/>
                  </a:lnTo>
                  <a:lnTo>
                    <a:pt x="0" y="5442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5375943" y="3167597"/>
            <a:ext cx="2641362" cy="3947165"/>
            <a:chOff x="0" y="0"/>
            <a:chExt cx="3521816" cy="5262887"/>
          </a:xfrm>
        </p:grpSpPr>
        <p:sp>
          <p:nvSpPr>
            <p:cNvPr id="11" name="Freeform 11"/>
            <p:cNvSpPr/>
            <p:nvPr/>
          </p:nvSpPr>
          <p:spPr>
            <a:xfrm>
              <a:off x="0" y="140380"/>
              <a:ext cx="3499006" cy="4946412"/>
            </a:xfrm>
            <a:custGeom>
              <a:avLst/>
              <a:gdLst/>
              <a:ahLst/>
              <a:cxnLst/>
              <a:rect l="l" t="t" r="r" b="b"/>
              <a:pathLst>
                <a:path w="3499006" h="4946412">
                  <a:moveTo>
                    <a:pt x="0" y="0"/>
                  </a:moveTo>
                  <a:lnTo>
                    <a:pt x="3499006" y="0"/>
                  </a:lnTo>
                  <a:lnTo>
                    <a:pt x="3499006" y="4946412"/>
                  </a:lnTo>
                  <a:lnTo>
                    <a:pt x="0" y="494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521816" cy="5262887"/>
            </a:xfrm>
            <a:custGeom>
              <a:avLst/>
              <a:gdLst/>
              <a:ahLst/>
              <a:cxnLst/>
              <a:rect l="l" t="t" r="r" b="b"/>
              <a:pathLst>
                <a:path w="3521816" h="5262887">
                  <a:moveTo>
                    <a:pt x="0" y="0"/>
                  </a:moveTo>
                  <a:lnTo>
                    <a:pt x="3521816" y="0"/>
                  </a:lnTo>
                  <a:lnTo>
                    <a:pt x="3521816" y="5262887"/>
                  </a:lnTo>
                  <a:lnTo>
                    <a:pt x="0" y="5262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560174" y="3750451"/>
            <a:ext cx="3815769" cy="3364312"/>
            <a:chOff x="0" y="0"/>
            <a:chExt cx="5087692" cy="4485749"/>
          </a:xfrm>
        </p:grpSpPr>
        <p:sp>
          <p:nvSpPr>
            <p:cNvPr id="14" name="Freeform 14"/>
            <p:cNvSpPr/>
            <p:nvPr/>
          </p:nvSpPr>
          <p:spPr>
            <a:xfrm>
              <a:off x="282051" y="409330"/>
              <a:ext cx="4513504" cy="3244081"/>
            </a:xfrm>
            <a:custGeom>
              <a:avLst/>
              <a:gdLst/>
              <a:ahLst/>
              <a:cxnLst/>
              <a:rect l="l" t="t" r="r" b="b"/>
              <a:pathLst>
                <a:path w="4513504" h="3244081">
                  <a:moveTo>
                    <a:pt x="0" y="0"/>
                  </a:moveTo>
                  <a:lnTo>
                    <a:pt x="4513504" y="0"/>
                  </a:lnTo>
                  <a:lnTo>
                    <a:pt x="4513504" y="3244081"/>
                  </a:lnTo>
                  <a:lnTo>
                    <a:pt x="0" y="3244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6092405">
              <a:off x="708294" y="21329"/>
              <a:ext cx="3671104" cy="4443091"/>
            </a:xfrm>
            <a:custGeom>
              <a:avLst/>
              <a:gdLst/>
              <a:ahLst/>
              <a:cxnLst/>
              <a:rect l="l" t="t" r="r" b="b"/>
              <a:pathLst>
                <a:path w="3671104" h="4443091">
                  <a:moveTo>
                    <a:pt x="0" y="0"/>
                  </a:moveTo>
                  <a:lnTo>
                    <a:pt x="3671104" y="0"/>
                  </a:lnTo>
                  <a:lnTo>
                    <a:pt x="3671104" y="4443091"/>
                  </a:lnTo>
                  <a:lnTo>
                    <a:pt x="0" y="4443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1220018" flipH="1" flipV="1">
            <a:off x="13119521" y="6624600"/>
            <a:ext cx="3296198" cy="3189072"/>
          </a:xfrm>
          <a:custGeom>
            <a:avLst/>
            <a:gdLst/>
            <a:ahLst/>
            <a:cxnLst/>
            <a:rect l="l" t="t" r="r" b="b"/>
            <a:pathLst>
              <a:path w="3296198" h="3189072">
                <a:moveTo>
                  <a:pt x="3296198" y="3189072"/>
                </a:moveTo>
                <a:lnTo>
                  <a:pt x="0" y="3189072"/>
                </a:lnTo>
                <a:lnTo>
                  <a:pt x="0" y="0"/>
                </a:lnTo>
                <a:lnTo>
                  <a:pt x="3296198" y="0"/>
                </a:lnTo>
                <a:lnTo>
                  <a:pt x="3296198" y="3189072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46542" y="3146658"/>
            <a:ext cx="5235220" cy="3047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Globe Trotter Blend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Espresso Brew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Steamed Milk 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Flavored syrup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43783" y="6260701"/>
            <a:ext cx="5237979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50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FLAVOR NOTES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46542" y="7030151"/>
            <a:ext cx="4816000" cy="22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Vanilla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Almond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Milk/cream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1722" y="866775"/>
            <a:ext cx="1484455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VANILLA LATTE VIBES &amp; BOOKS</a:t>
            </a:r>
          </a:p>
        </p:txBody>
      </p:sp>
      <p:sp>
        <p:nvSpPr>
          <p:cNvPr id="3" name="Freeform 3"/>
          <p:cNvSpPr/>
          <p:nvPr/>
        </p:nvSpPr>
        <p:spPr>
          <a:xfrm>
            <a:off x="15245499" y="8146846"/>
            <a:ext cx="3042501" cy="2323710"/>
          </a:xfrm>
          <a:custGeom>
            <a:avLst/>
            <a:gdLst/>
            <a:ahLst/>
            <a:cxnLst/>
            <a:rect l="l" t="t" r="r" b="b"/>
            <a:pathLst>
              <a:path w="3042501" h="2323710">
                <a:moveTo>
                  <a:pt x="0" y="0"/>
                </a:moveTo>
                <a:lnTo>
                  <a:pt x="3042501" y="0"/>
                </a:lnTo>
                <a:lnTo>
                  <a:pt x="3042501" y="2323710"/>
                </a:lnTo>
                <a:lnTo>
                  <a:pt x="0" y="232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30341">
            <a:off x="16551914" y="4725948"/>
            <a:ext cx="3472172" cy="3090233"/>
          </a:xfrm>
          <a:custGeom>
            <a:avLst/>
            <a:gdLst/>
            <a:ahLst/>
            <a:cxnLst/>
            <a:rect l="l" t="t" r="r" b="b"/>
            <a:pathLst>
              <a:path w="3472172" h="3090233">
                <a:moveTo>
                  <a:pt x="0" y="0"/>
                </a:moveTo>
                <a:lnTo>
                  <a:pt x="3472172" y="0"/>
                </a:lnTo>
                <a:lnTo>
                  <a:pt x="3472172" y="3090233"/>
                </a:lnTo>
                <a:lnTo>
                  <a:pt x="0" y="309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79069">
            <a:off x="12929973" y="9253898"/>
            <a:ext cx="2257711" cy="2792484"/>
          </a:xfrm>
          <a:custGeom>
            <a:avLst/>
            <a:gdLst/>
            <a:ahLst/>
            <a:cxnLst/>
            <a:rect l="l" t="t" r="r" b="b"/>
            <a:pathLst>
              <a:path w="2257711" h="2792484">
                <a:moveTo>
                  <a:pt x="0" y="0"/>
                </a:moveTo>
                <a:lnTo>
                  <a:pt x="2257710" y="0"/>
                </a:lnTo>
                <a:lnTo>
                  <a:pt x="2257710" y="2792484"/>
                </a:lnTo>
                <a:lnTo>
                  <a:pt x="0" y="279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8973"/>
            </a:stretch>
          </a:blipFill>
        </p:spPr>
      </p:sp>
      <p:sp>
        <p:nvSpPr>
          <p:cNvPr id="6" name="Freeform 6"/>
          <p:cNvSpPr/>
          <p:nvPr/>
        </p:nvSpPr>
        <p:spPr>
          <a:xfrm rot="1554510">
            <a:off x="-801885" y="-643908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0"/>
                </a:lnTo>
                <a:lnTo>
                  <a:pt x="0" y="325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060289">
            <a:off x="-1028252" y="2114192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1"/>
                </a:lnTo>
                <a:lnTo>
                  <a:pt x="0" y="325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69618" y="3827466"/>
            <a:ext cx="1558526" cy="2168384"/>
          </a:xfrm>
          <a:custGeom>
            <a:avLst/>
            <a:gdLst/>
            <a:ahLst/>
            <a:cxnLst/>
            <a:rect l="l" t="t" r="r" b="b"/>
            <a:pathLst>
              <a:path w="1558526" h="2168384">
                <a:moveTo>
                  <a:pt x="0" y="0"/>
                </a:moveTo>
                <a:lnTo>
                  <a:pt x="1558526" y="0"/>
                </a:lnTo>
                <a:lnTo>
                  <a:pt x="1558526" y="2168384"/>
                </a:lnTo>
                <a:lnTo>
                  <a:pt x="0" y="2168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55810" y="3952435"/>
            <a:ext cx="1626868" cy="2071546"/>
          </a:xfrm>
          <a:custGeom>
            <a:avLst/>
            <a:gdLst/>
            <a:ahLst/>
            <a:cxnLst/>
            <a:rect l="l" t="t" r="r" b="b"/>
            <a:pathLst>
              <a:path w="1626868" h="2071546">
                <a:moveTo>
                  <a:pt x="0" y="0"/>
                </a:moveTo>
                <a:lnTo>
                  <a:pt x="1626869" y="0"/>
                </a:lnTo>
                <a:lnTo>
                  <a:pt x="1626869" y="2071546"/>
                </a:lnTo>
                <a:lnTo>
                  <a:pt x="0" y="2071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27799" y="6876020"/>
            <a:ext cx="1346343" cy="2099561"/>
          </a:xfrm>
          <a:custGeom>
            <a:avLst/>
            <a:gdLst/>
            <a:ahLst/>
            <a:cxnLst/>
            <a:rect l="l" t="t" r="r" b="b"/>
            <a:pathLst>
              <a:path w="1346343" h="2099561">
                <a:moveTo>
                  <a:pt x="0" y="0"/>
                </a:moveTo>
                <a:lnTo>
                  <a:pt x="1346344" y="0"/>
                </a:lnTo>
                <a:lnTo>
                  <a:pt x="1346344" y="2099561"/>
                </a:lnTo>
                <a:lnTo>
                  <a:pt x="0" y="20995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35653" y="3898471"/>
            <a:ext cx="1358871" cy="2043415"/>
          </a:xfrm>
          <a:custGeom>
            <a:avLst/>
            <a:gdLst/>
            <a:ahLst/>
            <a:cxnLst/>
            <a:rect l="l" t="t" r="r" b="b"/>
            <a:pathLst>
              <a:path w="1358871" h="2043415">
                <a:moveTo>
                  <a:pt x="0" y="0"/>
                </a:moveTo>
                <a:lnTo>
                  <a:pt x="1358871" y="0"/>
                </a:lnTo>
                <a:lnTo>
                  <a:pt x="1358871" y="2043415"/>
                </a:lnTo>
                <a:lnTo>
                  <a:pt x="0" y="20434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18893" y="7002352"/>
            <a:ext cx="1386840" cy="2166938"/>
          </a:xfrm>
          <a:custGeom>
            <a:avLst/>
            <a:gdLst/>
            <a:ahLst/>
            <a:cxnLst/>
            <a:rect l="l" t="t" r="r" b="b"/>
            <a:pathLst>
              <a:path w="1386840" h="2166938">
                <a:moveTo>
                  <a:pt x="0" y="0"/>
                </a:moveTo>
                <a:lnTo>
                  <a:pt x="1386841" y="0"/>
                </a:lnTo>
                <a:lnTo>
                  <a:pt x="1386841" y="2166938"/>
                </a:lnTo>
                <a:lnTo>
                  <a:pt x="0" y="2166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52614" y="3247488"/>
            <a:ext cx="3696083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“FRU-FRU”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795528" y="4075390"/>
            <a:ext cx="2996656" cy="1087780"/>
            <a:chOff x="0" y="0"/>
            <a:chExt cx="3995541" cy="145037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3995541" cy="936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39"/>
                </a:lnSpc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What you are looking for is in the library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5245" y="836236"/>
              <a:ext cx="3845052" cy="6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8"/>
                </a:lnSpc>
                <a:spcBef>
                  <a:spcPct val="0"/>
                </a:spcBef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Michiko Aoyama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457622" y="3115143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HOLIDAY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82508" y="4027765"/>
            <a:ext cx="288378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9"/>
              </a:lnSpc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Letters from Father Christmas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82508" y="4632891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J. R. R. Tolkien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12632" y="6258011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VERSTILE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05902" y="7011756"/>
            <a:ext cx="3111096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The Waste Land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41250" y="7556231"/>
            <a:ext cx="2627380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2100" spc="126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T. S. Elliot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12153" y="3142925"/>
            <a:ext cx="3374410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MELLOW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10304" y="4027765"/>
            <a:ext cx="288378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9"/>
              </a:lnSpc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A Gentleman in Moscow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68630" y="4632891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Amor Towles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41267" y="6205754"/>
            <a:ext cx="2923021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OVERLOOKED CLASSIC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67684" y="7414955"/>
            <a:ext cx="2883789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9"/>
              </a:lnSpc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My Name is Asher Lev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62860" y="7815821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Chiam Potok</a:t>
            </a:r>
          </a:p>
        </p:txBody>
      </p:sp>
      <p:sp>
        <p:nvSpPr>
          <p:cNvPr id="29" name="Freeform 29"/>
          <p:cNvSpPr/>
          <p:nvPr/>
        </p:nvSpPr>
        <p:spPr>
          <a:xfrm rot="5400000">
            <a:off x="6300114" y="8520876"/>
            <a:ext cx="322861" cy="486420"/>
          </a:xfrm>
          <a:custGeom>
            <a:avLst/>
            <a:gdLst/>
            <a:ahLst/>
            <a:cxnLst/>
            <a:rect l="l" t="t" r="r" b="b"/>
            <a:pathLst>
              <a:path w="322861" h="486420">
                <a:moveTo>
                  <a:pt x="0" y="0"/>
                </a:moveTo>
                <a:lnTo>
                  <a:pt x="322862" y="0"/>
                </a:lnTo>
                <a:lnTo>
                  <a:pt x="322862" y="486420"/>
                </a:lnTo>
                <a:lnTo>
                  <a:pt x="0" y="486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6542" y="1390581"/>
            <a:ext cx="1171977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80"/>
              </a:lnSpc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ARTEMIS GREY TEA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2746542" y="1227653"/>
            <a:ext cx="9921601" cy="161226"/>
          </a:xfrm>
          <a:custGeom>
            <a:avLst/>
            <a:gdLst/>
            <a:ahLst/>
            <a:cxnLst/>
            <a:rect l="l" t="t" r="r" b="b"/>
            <a:pathLst>
              <a:path w="9921601" h="161226">
                <a:moveTo>
                  <a:pt x="0" y="0"/>
                </a:moveTo>
                <a:lnTo>
                  <a:pt x="9921601" y="0"/>
                </a:lnTo>
                <a:lnTo>
                  <a:pt x="9921601" y="161226"/>
                </a:lnTo>
                <a:lnTo>
                  <a:pt x="0" y="161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2746542" y="2842316"/>
            <a:ext cx="10136657" cy="164721"/>
          </a:xfrm>
          <a:custGeom>
            <a:avLst/>
            <a:gdLst/>
            <a:ahLst/>
            <a:cxnLst/>
            <a:rect l="l" t="t" r="r" b="b"/>
            <a:pathLst>
              <a:path w="10136657" h="164721">
                <a:moveTo>
                  <a:pt x="0" y="0"/>
                </a:moveTo>
                <a:lnTo>
                  <a:pt x="10136657" y="0"/>
                </a:lnTo>
                <a:lnTo>
                  <a:pt x="10136657" y="164720"/>
                </a:lnTo>
                <a:lnTo>
                  <a:pt x="0" y="16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7779" y="1350714"/>
            <a:ext cx="2224682" cy="1573962"/>
          </a:xfrm>
          <a:custGeom>
            <a:avLst/>
            <a:gdLst/>
            <a:ahLst/>
            <a:cxnLst/>
            <a:rect l="l" t="t" r="r" b="b"/>
            <a:pathLst>
              <a:path w="2224682" h="1573962">
                <a:moveTo>
                  <a:pt x="0" y="0"/>
                </a:moveTo>
                <a:lnTo>
                  <a:pt x="2224681" y="0"/>
                </a:lnTo>
                <a:lnTo>
                  <a:pt x="2224681" y="1573962"/>
                </a:lnTo>
                <a:lnTo>
                  <a:pt x="0" y="1573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07342" y="6823548"/>
            <a:ext cx="3071790" cy="3071790"/>
          </a:xfrm>
          <a:custGeom>
            <a:avLst/>
            <a:gdLst/>
            <a:ahLst/>
            <a:cxnLst/>
            <a:rect l="l" t="t" r="r" b="b"/>
            <a:pathLst>
              <a:path w="3071790" h="3071790">
                <a:moveTo>
                  <a:pt x="0" y="0"/>
                </a:moveTo>
                <a:lnTo>
                  <a:pt x="3071790" y="0"/>
                </a:lnTo>
                <a:lnTo>
                  <a:pt x="3071790" y="3071790"/>
                </a:lnTo>
                <a:lnTo>
                  <a:pt x="0" y="3071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79132" y="3168961"/>
            <a:ext cx="2919862" cy="4424160"/>
          </a:xfrm>
          <a:custGeom>
            <a:avLst/>
            <a:gdLst/>
            <a:ahLst/>
            <a:cxnLst/>
            <a:rect l="l" t="t" r="r" b="b"/>
            <a:pathLst>
              <a:path w="2919862" h="4424160">
                <a:moveTo>
                  <a:pt x="0" y="0"/>
                </a:moveTo>
                <a:lnTo>
                  <a:pt x="2919862" y="0"/>
                </a:lnTo>
                <a:lnTo>
                  <a:pt x="2919862" y="4424160"/>
                </a:lnTo>
                <a:lnTo>
                  <a:pt x="0" y="442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807" r="-29376" b="-439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16343" y="3232690"/>
            <a:ext cx="3045441" cy="4178993"/>
          </a:xfrm>
          <a:custGeom>
            <a:avLst/>
            <a:gdLst/>
            <a:ahLst/>
            <a:cxnLst/>
            <a:rect l="l" t="t" r="r" b="b"/>
            <a:pathLst>
              <a:path w="3045441" h="4178993">
                <a:moveTo>
                  <a:pt x="0" y="0"/>
                </a:moveTo>
                <a:lnTo>
                  <a:pt x="3045441" y="0"/>
                </a:lnTo>
                <a:lnTo>
                  <a:pt x="3045441" y="4178993"/>
                </a:lnTo>
                <a:lnTo>
                  <a:pt x="0" y="41789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2870" y="6397587"/>
            <a:ext cx="4047092" cy="3482789"/>
          </a:xfrm>
          <a:custGeom>
            <a:avLst/>
            <a:gdLst/>
            <a:ahLst/>
            <a:cxnLst/>
            <a:rect l="l" t="t" r="r" b="b"/>
            <a:pathLst>
              <a:path w="4047092" h="3482789">
                <a:moveTo>
                  <a:pt x="0" y="0"/>
                </a:moveTo>
                <a:lnTo>
                  <a:pt x="4047093" y="0"/>
                </a:lnTo>
                <a:lnTo>
                  <a:pt x="4047093" y="3482789"/>
                </a:lnTo>
                <a:lnTo>
                  <a:pt x="0" y="3482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09" r="-14674" b="-125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16726" y="6089251"/>
            <a:ext cx="4253023" cy="4114800"/>
          </a:xfrm>
          <a:custGeom>
            <a:avLst/>
            <a:gdLst/>
            <a:ahLst/>
            <a:cxnLst/>
            <a:rect l="l" t="t" r="r" b="b"/>
            <a:pathLst>
              <a:path w="4253023" h="4114800">
                <a:moveTo>
                  <a:pt x="0" y="0"/>
                </a:moveTo>
                <a:lnTo>
                  <a:pt x="4253023" y="0"/>
                </a:lnTo>
                <a:lnTo>
                  <a:pt x="425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82870" y="5972273"/>
            <a:ext cx="4308691" cy="4114800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2" y="0"/>
                </a:lnTo>
                <a:lnTo>
                  <a:pt x="4308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46542" y="3146658"/>
            <a:ext cx="7315200" cy="14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Sri Lanka Earl Grey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7 Minute brew 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73057" y="6159462"/>
            <a:ext cx="7315200" cy="22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Bergamot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Citrus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Floral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73057" y="5390012"/>
            <a:ext cx="7317959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50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FLAVOR NOTES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1722" y="866775"/>
            <a:ext cx="1484455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EARL GREY VIBES &amp; BOOKS</a:t>
            </a:r>
          </a:p>
        </p:txBody>
      </p:sp>
      <p:sp>
        <p:nvSpPr>
          <p:cNvPr id="3" name="Freeform 3"/>
          <p:cNvSpPr/>
          <p:nvPr/>
        </p:nvSpPr>
        <p:spPr>
          <a:xfrm>
            <a:off x="15245499" y="8146846"/>
            <a:ext cx="3042501" cy="2323710"/>
          </a:xfrm>
          <a:custGeom>
            <a:avLst/>
            <a:gdLst/>
            <a:ahLst/>
            <a:cxnLst/>
            <a:rect l="l" t="t" r="r" b="b"/>
            <a:pathLst>
              <a:path w="3042501" h="2323710">
                <a:moveTo>
                  <a:pt x="0" y="0"/>
                </a:moveTo>
                <a:lnTo>
                  <a:pt x="3042501" y="0"/>
                </a:lnTo>
                <a:lnTo>
                  <a:pt x="3042501" y="2323710"/>
                </a:lnTo>
                <a:lnTo>
                  <a:pt x="0" y="232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30341">
            <a:off x="16551914" y="4725948"/>
            <a:ext cx="3472172" cy="3090233"/>
          </a:xfrm>
          <a:custGeom>
            <a:avLst/>
            <a:gdLst/>
            <a:ahLst/>
            <a:cxnLst/>
            <a:rect l="l" t="t" r="r" b="b"/>
            <a:pathLst>
              <a:path w="3472172" h="3090233">
                <a:moveTo>
                  <a:pt x="0" y="0"/>
                </a:moveTo>
                <a:lnTo>
                  <a:pt x="3472172" y="0"/>
                </a:lnTo>
                <a:lnTo>
                  <a:pt x="3472172" y="3090233"/>
                </a:lnTo>
                <a:lnTo>
                  <a:pt x="0" y="309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79069">
            <a:off x="12929973" y="9253898"/>
            <a:ext cx="2257711" cy="2792484"/>
          </a:xfrm>
          <a:custGeom>
            <a:avLst/>
            <a:gdLst/>
            <a:ahLst/>
            <a:cxnLst/>
            <a:rect l="l" t="t" r="r" b="b"/>
            <a:pathLst>
              <a:path w="2257711" h="2792484">
                <a:moveTo>
                  <a:pt x="0" y="0"/>
                </a:moveTo>
                <a:lnTo>
                  <a:pt x="2257710" y="0"/>
                </a:lnTo>
                <a:lnTo>
                  <a:pt x="2257710" y="2792484"/>
                </a:lnTo>
                <a:lnTo>
                  <a:pt x="0" y="279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8973"/>
            </a:stretch>
          </a:blipFill>
        </p:spPr>
      </p:sp>
      <p:sp>
        <p:nvSpPr>
          <p:cNvPr id="6" name="Freeform 6"/>
          <p:cNvSpPr/>
          <p:nvPr/>
        </p:nvSpPr>
        <p:spPr>
          <a:xfrm rot="1554510">
            <a:off x="-801885" y="-643908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0"/>
                </a:lnTo>
                <a:lnTo>
                  <a:pt x="0" y="325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060289">
            <a:off x="-1028252" y="2114192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1"/>
                </a:lnTo>
                <a:lnTo>
                  <a:pt x="0" y="325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4813955" y="5070748"/>
            <a:ext cx="322861" cy="486420"/>
          </a:xfrm>
          <a:custGeom>
            <a:avLst/>
            <a:gdLst/>
            <a:ahLst/>
            <a:cxnLst/>
            <a:rect l="l" t="t" r="r" b="b"/>
            <a:pathLst>
              <a:path w="322861" h="486420">
                <a:moveTo>
                  <a:pt x="0" y="0"/>
                </a:moveTo>
                <a:lnTo>
                  <a:pt x="322861" y="0"/>
                </a:lnTo>
                <a:lnTo>
                  <a:pt x="322861" y="486419"/>
                </a:lnTo>
                <a:lnTo>
                  <a:pt x="0" y="486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51181" y="3950646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Katabasis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33491" y="4429168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R. F. Kuang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255377" y="6460763"/>
            <a:ext cx="4395048" cy="2723673"/>
            <a:chOff x="0" y="0"/>
            <a:chExt cx="5860064" cy="3631564"/>
          </a:xfrm>
        </p:grpSpPr>
        <p:sp>
          <p:nvSpPr>
            <p:cNvPr id="12" name="Freeform 12"/>
            <p:cNvSpPr/>
            <p:nvPr/>
          </p:nvSpPr>
          <p:spPr>
            <a:xfrm>
              <a:off x="0" y="768957"/>
              <a:ext cx="1878586" cy="2862607"/>
            </a:xfrm>
            <a:custGeom>
              <a:avLst/>
              <a:gdLst/>
              <a:ahLst/>
              <a:cxnLst/>
              <a:rect l="l" t="t" r="r" b="b"/>
              <a:pathLst>
                <a:path w="1878586" h="2862607">
                  <a:moveTo>
                    <a:pt x="0" y="0"/>
                  </a:moveTo>
                  <a:lnTo>
                    <a:pt x="1878586" y="0"/>
                  </a:lnTo>
                  <a:lnTo>
                    <a:pt x="1878586" y="2862607"/>
                  </a:lnTo>
                  <a:lnTo>
                    <a:pt x="0" y="2862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3429309" y="2709040"/>
              <a:ext cx="430481" cy="648560"/>
            </a:xfrm>
            <a:custGeom>
              <a:avLst/>
              <a:gdLst/>
              <a:ahLst/>
              <a:cxnLst/>
              <a:rect l="l" t="t" r="r" b="b"/>
              <a:pathLst>
                <a:path w="430481" h="648560">
                  <a:moveTo>
                    <a:pt x="0" y="0"/>
                  </a:moveTo>
                  <a:lnTo>
                    <a:pt x="430481" y="0"/>
                  </a:lnTo>
                  <a:lnTo>
                    <a:pt x="430481" y="648560"/>
                  </a:lnTo>
                  <a:lnTo>
                    <a:pt x="0" y="648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20909" y="66675"/>
              <a:ext cx="3897362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CLASSIC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11936" y="1163743"/>
              <a:ext cx="4148128" cy="648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9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The Great Gatsby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25732" y="1889709"/>
              <a:ext cx="3834332" cy="636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2100" spc="126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F. Scott Fitzgerald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6897633" y="3891049"/>
            <a:ext cx="1437352" cy="2219441"/>
          </a:xfrm>
          <a:custGeom>
            <a:avLst/>
            <a:gdLst/>
            <a:ahLst/>
            <a:cxnLst/>
            <a:rect l="l" t="t" r="r" b="b"/>
            <a:pathLst>
              <a:path w="1437352" h="2219441">
                <a:moveTo>
                  <a:pt x="0" y="0"/>
                </a:moveTo>
                <a:lnTo>
                  <a:pt x="1437352" y="0"/>
                </a:lnTo>
                <a:lnTo>
                  <a:pt x="1437352" y="2219440"/>
                </a:lnTo>
                <a:lnTo>
                  <a:pt x="0" y="22194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012153" y="3918763"/>
            <a:ext cx="1378048" cy="2191727"/>
          </a:xfrm>
          <a:custGeom>
            <a:avLst/>
            <a:gdLst/>
            <a:ahLst/>
            <a:cxnLst/>
            <a:rect l="l" t="t" r="r" b="b"/>
            <a:pathLst>
              <a:path w="1378048" h="2191727">
                <a:moveTo>
                  <a:pt x="0" y="0"/>
                </a:moveTo>
                <a:lnTo>
                  <a:pt x="1378048" y="0"/>
                </a:lnTo>
                <a:lnTo>
                  <a:pt x="1378048" y="2191726"/>
                </a:lnTo>
                <a:lnTo>
                  <a:pt x="0" y="21917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481889" y="3743413"/>
            <a:ext cx="1555507" cy="2367077"/>
          </a:xfrm>
          <a:custGeom>
            <a:avLst/>
            <a:gdLst/>
            <a:ahLst/>
            <a:cxnLst/>
            <a:rect l="l" t="t" r="r" b="b"/>
            <a:pathLst>
              <a:path w="1555507" h="2367077">
                <a:moveTo>
                  <a:pt x="0" y="0"/>
                </a:moveTo>
                <a:lnTo>
                  <a:pt x="1555507" y="0"/>
                </a:lnTo>
                <a:lnTo>
                  <a:pt x="1555507" y="2367076"/>
                </a:lnTo>
                <a:lnTo>
                  <a:pt x="0" y="2367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399925" y="7046810"/>
            <a:ext cx="1459583" cy="2211490"/>
          </a:xfrm>
          <a:custGeom>
            <a:avLst/>
            <a:gdLst/>
            <a:ahLst/>
            <a:cxnLst/>
            <a:rect l="l" t="t" r="r" b="b"/>
            <a:pathLst>
              <a:path w="1459583" h="2211490">
                <a:moveTo>
                  <a:pt x="0" y="0"/>
                </a:moveTo>
                <a:lnTo>
                  <a:pt x="1459583" y="0"/>
                </a:lnTo>
                <a:lnTo>
                  <a:pt x="1459583" y="2211490"/>
                </a:lnTo>
                <a:lnTo>
                  <a:pt x="0" y="22114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314500" y="3115143"/>
            <a:ext cx="3696083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ACADEMIC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399925" y="6313036"/>
            <a:ext cx="4289611" cy="2302022"/>
            <a:chOff x="0" y="0"/>
            <a:chExt cx="5719481" cy="306936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66675"/>
              <a:ext cx="3897362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FOGGY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874430" y="1259077"/>
              <a:ext cx="3845052" cy="648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8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Mexican Gotich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850843" y="1893931"/>
              <a:ext cx="3845052" cy="1175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8"/>
                </a:lnSpc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Silvia </a:t>
              </a:r>
            </a:p>
            <a:p>
              <a:pPr marL="0" lvl="0" indent="0" algn="ctr">
                <a:lnSpc>
                  <a:spcPts val="2519"/>
                </a:lnSpc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Moreno-Garcia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012153" y="3115143"/>
            <a:ext cx="3374410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CAPTAIN PICARD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50425" y="4275323"/>
            <a:ext cx="2883789" cy="60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99"/>
              </a:lnSpc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The Hitchhiker’s Guide to the Galaxy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38927" y="3115143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SOPHISTICATION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569112" y="4162197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Breakfast at Tiffany’s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551422" y="4640719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Truman Capote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650425" y="4796011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Douglas Adams</a:t>
            </a:r>
          </a:p>
        </p:txBody>
      </p:sp>
      <p:sp>
        <p:nvSpPr>
          <p:cNvPr id="32" name="Freeform 32"/>
          <p:cNvSpPr/>
          <p:nvPr/>
        </p:nvSpPr>
        <p:spPr>
          <a:xfrm rot="5400000">
            <a:off x="6979413" y="8733304"/>
            <a:ext cx="322861" cy="486420"/>
          </a:xfrm>
          <a:custGeom>
            <a:avLst/>
            <a:gdLst/>
            <a:ahLst/>
            <a:cxnLst/>
            <a:rect l="l" t="t" r="r" b="b"/>
            <a:pathLst>
              <a:path w="322861" h="486420">
                <a:moveTo>
                  <a:pt x="0" y="0"/>
                </a:moveTo>
                <a:lnTo>
                  <a:pt x="322861" y="0"/>
                </a:lnTo>
                <a:lnTo>
                  <a:pt x="322861" y="486420"/>
                </a:lnTo>
                <a:lnTo>
                  <a:pt x="0" y="486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6542" y="1390581"/>
            <a:ext cx="1171977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80"/>
              </a:lnSpc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DIRTY CHAI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2746542" y="1227653"/>
            <a:ext cx="9921601" cy="161226"/>
          </a:xfrm>
          <a:custGeom>
            <a:avLst/>
            <a:gdLst/>
            <a:ahLst/>
            <a:cxnLst/>
            <a:rect l="l" t="t" r="r" b="b"/>
            <a:pathLst>
              <a:path w="9921601" h="161226">
                <a:moveTo>
                  <a:pt x="0" y="0"/>
                </a:moveTo>
                <a:lnTo>
                  <a:pt x="9921601" y="0"/>
                </a:lnTo>
                <a:lnTo>
                  <a:pt x="9921601" y="161226"/>
                </a:lnTo>
                <a:lnTo>
                  <a:pt x="0" y="161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2746542" y="2842316"/>
            <a:ext cx="10136657" cy="164721"/>
          </a:xfrm>
          <a:custGeom>
            <a:avLst/>
            <a:gdLst/>
            <a:ahLst/>
            <a:cxnLst/>
            <a:rect l="l" t="t" r="r" b="b"/>
            <a:pathLst>
              <a:path w="10136657" h="164721">
                <a:moveTo>
                  <a:pt x="0" y="0"/>
                </a:moveTo>
                <a:lnTo>
                  <a:pt x="10136657" y="0"/>
                </a:lnTo>
                <a:lnTo>
                  <a:pt x="10136657" y="164720"/>
                </a:lnTo>
                <a:lnTo>
                  <a:pt x="0" y="16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34642">
            <a:off x="190463" y="1658175"/>
            <a:ext cx="2793682" cy="621594"/>
          </a:xfrm>
          <a:custGeom>
            <a:avLst/>
            <a:gdLst/>
            <a:ahLst/>
            <a:cxnLst/>
            <a:rect l="l" t="t" r="r" b="b"/>
            <a:pathLst>
              <a:path w="2793682" h="621594">
                <a:moveTo>
                  <a:pt x="0" y="0"/>
                </a:moveTo>
                <a:lnTo>
                  <a:pt x="2793681" y="0"/>
                </a:lnTo>
                <a:lnTo>
                  <a:pt x="2793681" y="621594"/>
                </a:lnTo>
                <a:lnTo>
                  <a:pt x="0" y="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89041">
            <a:off x="170164" y="1646178"/>
            <a:ext cx="2819290" cy="627292"/>
          </a:xfrm>
          <a:custGeom>
            <a:avLst/>
            <a:gdLst/>
            <a:ahLst/>
            <a:cxnLst/>
            <a:rect l="l" t="t" r="r" b="b"/>
            <a:pathLst>
              <a:path w="2819290" h="627292">
                <a:moveTo>
                  <a:pt x="0" y="0"/>
                </a:moveTo>
                <a:lnTo>
                  <a:pt x="2819290" y="0"/>
                </a:lnTo>
                <a:lnTo>
                  <a:pt x="2819290" y="627292"/>
                </a:lnTo>
                <a:lnTo>
                  <a:pt x="0" y="627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85514" y="2864081"/>
            <a:ext cx="3054271" cy="4558838"/>
          </a:xfrm>
          <a:custGeom>
            <a:avLst/>
            <a:gdLst/>
            <a:ahLst/>
            <a:cxnLst/>
            <a:rect l="l" t="t" r="r" b="b"/>
            <a:pathLst>
              <a:path w="3054271" h="4558838">
                <a:moveTo>
                  <a:pt x="0" y="0"/>
                </a:moveTo>
                <a:lnTo>
                  <a:pt x="3054270" y="0"/>
                </a:lnTo>
                <a:lnTo>
                  <a:pt x="3054270" y="4558838"/>
                </a:lnTo>
                <a:lnTo>
                  <a:pt x="0" y="45588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209" t="-8126" r="-34598" b="-764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73893" y="4939411"/>
            <a:ext cx="2999470" cy="4441523"/>
          </a:xfrm>
          <a:custGeom>
            <a:avLst/>
            <a:gdLst/>
            <a:ahLst/>
            <a:cxnLst/>
            <a:rect l="l" t="t" r="r" b="b"/>
            <a:pathLst>
              <a:path w="2999470" h="4441523">
                <a:moveTo>
                  <a:pt x="0" y="0"/>
                </a:moveTo>
                <a:lnTo>
                  <a:pt x="2999470" y="0"/>
                </a:lnTo>
                <a:lnTo>
                  <a:pt x="2999470" y="4441523"/>
                </a:lnTo>
                <a:lnTo>
                  <a:pt x="0" y="4441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591" t="-33063" r="-34360" b="-3176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46542" y="3146658"/>
            <a:ext cx="7315200" cy="22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Chai Tea Concentrate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Espresso Shot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Steamed Milk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73057" y="6159462"/>
            <a:ext cx="7315200" cy="22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Cinnamon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Clove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Ginger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73057" y="5390012"/>
            <a:ext cx="7317959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50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FLAVOR NOTES</a:t>
            </a:r>
          </a:p>
        </p:txBody>
      </p:sp>
      <p:sp>
        <p:nvSpPr>
          <p:cNvPr id="12" name="Freeform 12"/>
          <p:cNvSpPr/>
          <p:nvPr/>
        </p:nvSpPr>
        <p:spPr>
          <a:xfrm rot="-141969">
            <a:off x="10306758" y="4872771"/>
            <a:ext cx="3133739" cy="4574801"/>
          </a:xfrm>
          <a:custGeom>
            <a:avLst/>
            <a:gdLst/>
            <a:ahLst/>
            <a:cxnLst/>
            <a:rect l="l" t="t" r="r" b="b"/>
            <a:pathLst>
              <a:path w="3133739" h="4574801">
                <a:moveTo>
                  <a:pt x="0" y="0"/>
                </a:moveTo>
                <a:lnTo>
                  <a:pt x="3133739" y="0"/>
                </a:lnTo>
                <a:lnTo>
                  <a:pt x="3133739" y="4574802"/>
                </a:lnTo>
                <a:lnTo>
                  <a:pt x="0" y="45748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586933" y="2714083"/>
            <a:ext cx="3251433" cy="4858835"/>
          </a:xfrm>
          <a:custGeom>
            <a:avLst/>
            <a:gdLst/>
            <a:ahLst/>
            <a:cxnLst/>
            <a:rect l="l" t="t" r="r" b="b"/>
            <a:pathLst>
              <a:path w="3251433" h="4858835">
                <a:moveTo>
                  <a:pt x="0" y="0"/>
                </a:moveTo>
                <a:lnTo>
                  <a:pt x="3251432" y="0"/>
                </a:lnTo>
                <a:lnTo>
                  <a:pt x="3251432" y="4858834"/>
                </a:lnTo>
                <a:lnTo>
                  <a:pt x="0" y="48588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1722" y="866775"/>
            <a:ext cx="1484455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DIRTY CHAI VIBES &amp; BOOKS</a:t>
            </a:r>
          </a:p>
        </p:txBody>
      </p:sp>
      <p:sp>
        <p:nvSpPr>
          <p:cNvPr id="3" name="Freeform 3"/>
          <p:cNvSpPr/>
          <p:nvPr/>
        </p:nvSpPr>
        <p:spPr>
          <a:xfrm>
            <a:off x="15245499" y="8146846"/>
            <a:ext cx="3042501" cy="2323710"/>
          </a:xfrm>
          <a:custGeom>
            <a:avLst/>
            <a:gdLst/>
            <a:ahLst/>
            <a:cxnLst/>
            <a:rect l="l" t="t" r="r" b="b"/>
            <a:pathLst>
              <a:path w="3042501" h="2323710">
                <a:moveTo>
                  <a:pt x="0" y="0"/>
                </a:moveTo>
                <a:lnTo>
                  <a:pt x="3042501" y="0"/>
                </a:lnTo>
                <a:lnTo>
                  <a:pt x="3042501" y="2323710"/>
                </a:lnTo>
                <a:lnTo>
                  <a:pt x="0" y="232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30341">
            <a:off x="16551914" y="4725948"/>
            <a:ext cx="3472172" cy="3090233"/>
          </a:xfrm>
          <a:custGeom>
            <a:avLst/>
            <a:gdLst/>
            <a:ahLst/>
            <a:cxnLst/>
            <a:rect l="l" t="t" r="r" b="b"/>
            <a:pathLst>
              <a:path w="3472172" h="3090233">
                <a:moveTo>
                  <a:pt x="0" y="0"/>
                </a:moveTo>
                <a:lnTo>
                  <a:pt x="3472172" y="0"/>
                </a:lnTo>
                <a:lnTo>
                  <a:pt x="3472172" y="3090233"/>
                </a:lnTo>
                <a:lnTo>
                  <a:pt x="0" y="309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79069">
            <a:off x="12929973" y="9253898"/>
            <a:ext cx="2257711" cy="2792484"/>
          </a:xfrm>
          <a:custGeom>
            <a:avLst/>
            <a:gdLst/>
            <a:ahLst/>
            <a:cxnLst/>
            <a:rect l="l" t="t" r="r" b="b"/>
            <a:pathLst>
              <a:path w="2257711" h="2792484">
                <a:moveTo>
                  <a:pt x="0" y="0"/>
                </a:moveTo>
                <a:lnTo>
                  <a:pt x="2257710" y="0"/>
                </a:lnTo>
                <a:lnTo>
                  <a:pt x="2257710" y="2792484"/>
                </a:lnTo>
                <a:lnTo>
                  <a:pt x="0" y="279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8973"/>
            </a:stretch>
          </a:blipFill>
        </p:spPr>
      </p:sp>
      <p:sp>
        <p:nvSpPr>
          <p:cNvPr id="6" name="Freeform 6"/>
          <p:cNvSpPr/>
          <p:nvPr/>
        </p:nvSpPr>
        <p:spPr>
          <a:xfrm rot="1554510">
            <a:off x="-801885" y="-643908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0"/>
                </a:lnTo>
                <a:lnTo>
                  <a:pt x="0" y="325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060289">
            <a:off x="-1028252" y="2114192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1"/>
                </a:lnTo>
                <a:lnTo>
                  <a:pt x="0" y="325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2093932" y="8223116"/>
            <a:ext cx="322861" cy="486420"/>
          </a:xfrm>
          <a:custGeom>
            <a:avLst/>
            <a:gdLst/>
            <a:ahLst/>
            <a:cxnLst/>
            <a:rect l="l" t="t" r="r" b="b"/>
            <a:pathLst>
              <a:path w="322861" h="486420">
                <a:moveTo>
                  <a:pt x="0" y="0"/>
                </a:moveTo>
                <a:lnTo>
                  <a:pt x="322861" y="0"/>
                </a:lnTo>
                <a:lnTo>
                  <a:pt x="322861" y="486420"/>
                </a:lnTo>
                <a:lnTo>
                  <a:pt x="0" y="486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05802" y="7103549"/>
            <a:ext cx="1384109" cy="2097135"/>
          </a:xfrm>
          <a:custGeom>
            <a:avLst/>
            <a:gdLst/>
            <a:ahLst/>
            <a:cxnLst/>
            <a:rect l="l" t="t" r="r" b="b"/>
            <a:pathLst>
              <a:path w="1384109" h="2097135">
                <a:moveTo>
                  <a:pt x="0" y="0"/>
                </a:moveTo>
                <a:lnTo>
                  <a:pt x="1384109" y="0"/>
                </a:lnTo>
                <a:lnTo>
                  <a:pt x="1384109" y="2097134"/>
                </a:lnTo>
                <a:lnTo>
                  <a:pt x="0" y="20971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25294" y="6903357"/>
            <a:ext cx="1480608" cy="2243346"/>
          </a:xfrm>
          <a:custGeom>
            <a:avLst/>
            <a:gdLst/>
            <a:ahLst/>
            <a:cxnLst/>
            <a:rect l="l" t="t" r="r" b="b"/>
            <a:pathLst>
              <a:path w="1480608" h="2243346">
                <a:moveTo>
                  <a:pt x="0" y="0"/>
                </a:moveTo>
                <a:lnTo>
                  <a:pt x="1480608" y="0"/>
                </a:lnTo>
                <a:lnTo>
                  <a:pt x="1480608" y="2243346"/>
                </a:lnTo>
                <a:lnTo>
                  <a:pt x="0" y="2243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12488" y="3668309"/>
            <a:ext cx="1463632" cy="2251742"/>
          </a:xfrm>
          <a:custGeom>
            <a:avLst/>
            <a:gdLst/>
            <a:ahLst/>
            <a:cxnLst/>
            <a:rect l="l" t="t" r="r" b="b"/>
            <a:pathLst>
              <a:path w="1463632" h="2251742">
                <a:moveTo>
                  <a:pt x="0" y="0"/>
                </a:moveTo>
                <a:lnTo>
                  <a:pt x="1463632" y="0"/>
                </a:lnTo>
                <a:lnTo>
                  <a:pt x="1463632" y="2251742"/>
                </a:lnTo>
                <a:lnTo>
                  <a:pt x="0" y="2251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12153" y="3774821"/>
            <a:ext cx="1450310" cy="2197440"/>
          </a:xfrm>
          <a:custGeom>
            <a:avLst/>
            <a:gdLst/>
            <a:ahLst/>
            <a:cxnLst/>
            <a:rect l="l" t="t" r="r" b="b"/>
            <a:pathLst>
              <a:path w="1450310" h="2197440">
                <a:moveTo>
                  <a:pt x="0" y="0"/>
                </a:moveTo>
                <a:lnTo>
                  <a:pt x="1450310" y="0"/>
                </a:lnTo>
                <a:lnTo>
                  <a:pt x="1450310" y="2197440"/>
                </a:lnTo>
                <a:lnTo>
                  <a:pt x="0" y="21974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4840859" y="5402587"/>
            <a:ext cx="322861" cy="486420"/>
          </a:xfrm>
          <a:custGeom>
            <a:avLst/>
            <a:gdLst/>
            <a:ahLst/>
            <a:cxnLst/>
            <a:rect l="l" t="t" r="r" b="b"/>
            <a:pathLst>
              <a:path w="322861" h="486420">
                <a:moveTo>
                  <a:pt x="0" y="0"/>
                </a:moveTo>
                <a:lnTo>
                  <a:pt x="322861" y="0"/>
                </a:lnTo>
                <a:lnTo>
                  <a:pt x="322861" y="486419"/>
                </a:lnTo>
                <a:lnTo>
                  <a:pt x="0" y="486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59222" y="3721446"/>
            <a:ext cx="1526526" cy="2304191"/>
          </a:xfrm>
          <a:custGeom>
            <a:avLst/>
            <a:gdLst/>
            <a:ahLst/>
            <a:cxnLst/>
            <a:rect l="l" t="t" r="r" b="b"/>
            <a:pathLst>
              <a:path w="1526526" h="2304191">
                <a:moveTo>
                  <a:pt x="0" y="0"/>
                </a:moveTo>
                <a:lnTo>
                  <a:pt x="1526527" y="0"/>
                </a:lnTo>
                <a:lnTo>
                  <a:pt x="1526527" y="2304191"/>
                </a:lnTo>
                <a:lnTo>
                  <a:pt x="0" y="2304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85749" y="3831777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Sisters in the Wind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68059" y="4310299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Angeline Boulley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57622" y="3115143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DIRTY ;)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04800" y="3805049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Silvercloak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87109" y="4283571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L. K. Steven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12632" y="6258011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WINTER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05902" y="7011756"/>
            <a:ext cx="3111096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The Frozen River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41250" y="7556231"/>
            <a:ext cx="2627380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2100" spc="126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Ariel Lawhon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12153" y="3142925"/>
            <a:ext cx="3374410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COZY HISTORICAL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668630" y="4041327"/>
            <a:ext cx="2883789" cy="88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99"/>
              </a:lnSpc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The Guernsey Literary and Potato Peel Pie Society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73456" y="4788183"/>
            <a:ext cx="3074136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Mary Ann Shaffer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07690" y="6019886"/>
            <a:ext cx="2999822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UNEXPECTED FRIENDS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74463" y="7011756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The Reading List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56773" y="7490278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Sara Nisha Adams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51442" y="3115143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FALL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2575" y="5143500"/>
            <a:ext cx="5729288" cy="3571976"/>
            <a:chOff x="0" y="0"/>
            <a:chExt cx="7639050" cy="4762635"/>
          </a:xfrm>
        </p:grpSpPr>
        <p:sp>
          <p:nvSpPr>
            <p:cNvPr id="3" name="TextBox 3"/>
            <p:cNvSpPr txBox="1"/>
            <p:nvPr/>
          </p:nvSpPr>
          <p:spPr>
            <a:xfrm>
              <a:off x="0" y="-74009"/>
              <a:ext cx="7639050" cy="4193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2880"/>
                </a:lnSpc>
                <a:spcBef>
                  <a:spcPct val="0"/>
                </a:spcBef>
              </a:pPr>
              <a:r>
                <a:rPr lang="en-US" sz="92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NOW</a:t>
              </a:r>
              <a:r>
                <a:rPr lang="en-US" sz="9200" u="none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 WHAT?</a:t>
              </a:r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0" y="4586804"/>
              <a:ext cx="7610574" cy="175832"/>
            </a:xfrm>
            <a:custGeom>
              <a:avLst/>
              <a:gdLst/>
              <a:ahLst/>
              <a:cxnLst/>
              <a:rect l="l" t="t" r="r" b="b"/>
              <a:pathLst>
                <a:path w="7610574" h="175832">
                  <a:moveTo>
                    <a:pt x="0" y="0"/>
                  </a:moveTo>
                  <a:lnTo>
                    <a:pt x="7610574" y="0"/>
                  </a:lnTo>
                  <a:lnTo>
                    <a:pt x="7610574" y="175831"/>
                  </a:lnTo>
                  <a:lnTo>
                    <a:pt x="0" y="175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21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800000">
              <a:off x="0" y="2270317"/>
              <a:ext cx="7610574" cy="175832"/>
            </a:xfrm>
            <a:custGeom>
              <a:avLst/>
              <a:gdLst/>
              <a:ahLst/>
              <a:cxnLst/>
              <a:rect l="l" t="t" r="r" b="b"/>
              <a:pathLst>
                <a:path w="7610574" h="175832">
                  <a:moveTo>
                    <a:pt x="0" y="0"/>
                  </a:moveTo>
                  <a:lnTo>
                    <a:pt x="7610574" y="0"/>
                  </a:lnTo>
                  <a:lnTo>
                    <a:pt x="7610574" y="175831"/>
                  </a:lnTo>
                  <a:lnTo>
                    <a:pt x="0" y="175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2175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0800000">
              <a:off x="0" y="0"/>
              <a:ext cx="7610574" cy="175832"/>
            </a:xfrm>
            <a:custGeom>
              <a:avLst/>
              <a:gdLst/>
              <a:ahLst/>
              <a:cxnLst/>
              <a:rect l="l" t="t" r="r" b="b"/>
              <a:pathLst>
                <a:path w="7610574" h="175832">
                  <a:moveTo>
                    <a:pt x="0" y="0"/>
                  </a:moveTo>
                  <a:lnTo>
                    <a:pt x="7610574" y="0"/>
                  </a:lnTo>
                  <a:lnTo>
                    <a:pt x="7610574" y="175832"/>
                  </a:lnTo>
                  <a:lnTo>
                    <a:pt x="0" y="175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217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661850" y="2498855"/>
            <a:ext cx="1379185" cy="1365393"/>
            <a:chOff x="0" y="0"/>
            <a:chExt cx="1838914" cy="18205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8914" cy="1820524"/>
            </a:xfrm>
            <a:custGeom>
              <a:avLst/>
              <a:gdLst/>
              <a:ahLst/>
              <a:cxnLst/>
              <a:rect l="l" t="t" r="r" b="b"/>
              <a:pathLst>
                <a:path w="1838914" h="1820524">
                  <a:moveTo>
                    <a:pt x="0" y="0"/>
                  </a:moveTo>
                  <a:lnTo>
                    <a:pt x="1838914" y="0"/>
                  </a:lnTo>
                  <a:lnTo>
                    <a:pt x="1838914" y="1820524"/>
                  </a:lnTo>
                  <a:lnTo>
                    <a:pt x="0" y="1820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699775">
              <a:off x="515333" y="228458"/>
              <a:ext cx="808248" cy="1363609"/>
            </a:xfrm>
            <a:custGeom>
              <a:avLst/>
              <a:gdLst/>
              <a:ahLst/>
              <a:cxnLst/>
              <a:rect l="l" t="t" r="r" b="b"/>
              <a:pathLst>
                <a:path w="808248" h="1363609">
                  <a:moveTo>
                    <a:pt x="0" y="0"/>
                  </a:moveTo>
                  <a:lnTo>
                    <a:pt x="808248" y="0"/>
                  </a:lnTo>
                  <a:lnTo>
                    <a:pt x="808248" y="1363609"/>
                  </a:lnTo>
                  <a:lnTo>
                    <a:pt x="0" y="1363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8661850" y="4372823"/>
            <a:ext cx="1379185" cy="1365393"/>
            <a:chOff x="0" y="0"/>
            <a:chExt cx="1838914" cy="18205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38914" cy="1820524"/>
            </a:xfrm>
            <a:custGeom>
              <a:avLst/>
              <a:gdLst/>
              <a:ahLst/>
              <a:cxnLst/>
              <a:rect l="l" t="t" r="r" b="b"/>
              <a:pathLst>
                <a:path w="1838914" h="1820524">
                  <a:moveTo>
                    <a:pt x="0" y="0"/>
                  </a:moveTo>
                  <a:lnTo>
                    <a:pt x="1838914" y="0"/>
                  </a:lnTo>
                  <a:lnTo>
                    <a:pt x="1838914" y="1820524"/>
                  </a:lnTo>
                  <a:lnTo>
                    <a:pt x="0" y="1820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1699775">
              <a:off x="515333" y="228458"/>
              <a:ext cx="808248" cy="1363609"/>
            </a:xfrm>
            <a:custGeom>
              <a:avLst/>
              <a:gdLst/>
              <a:ahLst/>
              <a:cxnLst/>
              <a:rect l="l" t="t" r="r" b="b"/>
              <a:pathLst>
                <a:path w="808248" h="1363609">
                  <a:moveTo>
                    <a:pt x="0" y="0"/>
                  </a:moveTo>
                  <a:lnTo>
                    <a:pt x="808248" y="0"/>
                  </a:lnTo>
                  <a:lnTo>
                    <a:pt x="808248" y="1363609"/>
                  </a:lnTo>
                  <a:lnTo>
                    <a:pt x="0" y="1363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8661850" y="6246792"/>
            <a:ext cx="1379185" cy="1365393"/>
            <a:chOff x="0" y="0"/>
            <a:chExt cx="1838914" cy="18205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38914" cy="1820524"/>
            </a:xfrm>
            <a:custGeom>
              <a:avLst/>
              <a:gdLst/>
              <a:ahLst/>
              <a:cxnLst/>
              <a:rect l="l" t="t" r="r" b="b"/>
              <a:pathLst>
                <a:path w="1838914" h="1820524">
                  <a:moveTo>
                    <a:pt x="0" y="0"/>
                  </a:moveTo>
                  <a:lnTo>
                    <a:pt x="1838914" y="0"/>
                  </a:lnTo>
                  <a:lnTo>
                    <a:pt x="1838914" y="1820524"/>
                  </a:lnTo>
                  <a:lnTo>
                    <a:pt x="0" y="1820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1699775">
              <a:off x="515333" y="228458"/>
              <a:ext cx="808248" cy="1363609"/>
            </a:xfrm>
            <a:custGeom>
              <a:avLst/>
              <a:gdLst/>
              <a:ahLst/>
              <a:cxnLst/>
              <a:rect l="l" t="t" r="r" b="b"/>
              <a:pathLst>
                <a:path w="808248" h="1363609">
                  <a:moveTo>
                    <a:pt x="0" y="0"/>
                  </a:moveTo>
                  <a:lnTo>
                    <a:pt x="808248" y="0"/>
                  </a:lnTo>
                  <a:lnTo>
                    <a:pt x="808248" y="1363609"/>
                  </a:lnTo>
                  <a:lnTo>
                    <a:pt x="0" y="1363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0551100" y="2565530"/>
            <a:ext cx="6184325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GET YOURSELF A LIBRARY CARD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51100" y="4535455"/>
            <a:ext cx="6184325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MAKE YOUR OWN RECOMMENDATIONS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51100" y="6313467"/>
            <a:ext cx="6184325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SPREAD THE WORD TO YOUR FRIENDS!</a:t>
            </a:r>
          </a:p>
        </p:txBody>
      </p:sp>
      <p:sp>
        <p:nvSpPr>
          <p:cNvPr id="19" name="Freeform 19"/>
          <p:cNvSpPr/>
          <p:nvPr/>
        </p:nvSpPr>
        <p:spPr>
          <a:xfrm>
            <a:off x="5240358" y="-191827"/>
            <a:ext cx="2747397" cy="2445183"/>
          </a:xfrm>
          <a:custGeom>
            <a:avLst/>
            <a:gdLst/>
            <a:ahLst/>
            <a:cxnLst/>
            <a:rect l="l" t="t" r="r" b="b"/>
            <a:pathLst>
              <a:path w="2747397" h="2445183">
                <a:moveTo>
                  <a:pt x="0" y="0"/>
                </a:moveTo>
                <a:lnTo>
                  <a:pt x="2747397" y="0"/>
                </a:lnTo>
                <a:lnTo>
                  <a:pt x="2747397" y="2445184"/>
                </a:lnTo>
                <a:lnTo>
                  <a:pt x="0" y="24451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65914">
            <a:off x="2840323" y="1020189"/>
            <a:ext cx="1704476" cy="2130595"/>
          </a:xfrm>
          <a:custGeom>
            <a:avLst/>
            <a:gdLst/>
            <a:ahLst/>
            <a:cxnLst/>
            <a:rect l="l" t="t" r="r" b="b"/>
            <a:pathLst>
              <a:path w="1704476" h="2130595">
                <a:moveTo>
                  <a:pt x="0" y="0"/>
                </a:moveTo>
                <a:lnTo>
                  <a:pt x="1704476" y="0"/>
                </a:lnTo>
                <a:lnTo>
                  <a:pt x="1704476" y="2130596"/>
                </a:lnTo>
                <a:lnTo>
                  <a:pt x="0" y="2130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951059">
            <a:off x="-761392" y="2132134"/>
            <a:ext cx="2465591" cy="2098834"/>
          </a:xfrm>
          <a:custGeom>
            <a:avLst/>
            <a:gdLst/>
            <a:ahLst/>
            <a:cxnLst/>
            <a:rect l="l" t="t" r="r" b="b"/>
            <a:pathLst>
              <a:path w="2465591" h="2098834">
                <a:moveTo>
                  <a:pt x="0" y="0"/>
                </a:moveTo>
                <a:lnTo>
                  <a:pt x="2465591" y="0"/>
                </a:lnTo>
                <a:lnTo>
                  <a:pt x="2465591" y="2098835"/>
                </a:lnTo>
                <a:lnTo>
                  <a:pt x="0" y="20988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942606">
            <a:off x="4926295" y="3171407"/>
            <a:ext cx="1994689" cy="992358"/>
          </a:xfrm>
          <a:custGeom>
            <a:avLst/>
            <a:gdLst/>
            <a:ahLst/>
            <a:cxnLst/>
            <a:rect l="l" t="t" r="r" b="b"/>
            <a:pathLst>
              <a:path w="1994689" h="992358">
                <a:moveTo>
                  <a:pt x="0" y="0"/>
                </a:moveTo>
                <a:lnTo>
                  <a:pt x="1994689" y="0"/>
                </a:lnTo>
                <a:lnTo>
                  <a:pt x="1994689" y="992358"/>
                </a:lnTo>
                <a:lnTo>
                  <a:pt x="0" y="9923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160853">
            <a:off x="598924" y="489926"/>
            <a:ext cx="1829477" cy="1081679"/>
          </a:xfrm>
          <a:custGeom>
            <a:avLst/>
            <a:gdLst/>
            <a:ahLst/>
            <a:cxnLst/>
            <a:rect l="l" t="t" r="r" b="b"/>
            <a:pathLst>
              <a:path w="1829477" h="1081679">
                <a:moveTo>
                  <a:pt x="0" y="0"/>
                </a:moveTo>
                <a:lnTo>
                  <a:pt x="1829477" y="0"/>
                </a:lnTo>
                <a:lnTo>
                  <a:pt x="1829477" y="1081678"/>
                </a:lnTo>
                <a:lnTo>
                  <a:pt x="0" y="10816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7016">
            <a:off x="279175" y="6727598"/>
            <a:ext cx="2730959" cy="4501581"/>
          </a:xfrm>
          <a:custGeom>
            <a:avLst/>
            <a:gdLst/>
            <a:ahLst/>
            <a:cxnLst/>
            <a:rect l="l" t="t" r="r" b="b"/>
            <a:pathLst>
              <a:path w="2730959" h="4501581">
                <a:moveTo>
                  <a:pt x="0" y="0"/>
                </a:moveTo>
                <a:lnTo>
                  <a:pt x="2730959" y="0"/>
                </a:lnTo>
                <a:lnTo>
                  <a:pt x="2730959" y="4501581"/>
                </a:lnTo>
                <a:lnTo>
                  <a:pt x="0" y="4501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76816" y="937678"/>
            <a:ext cx="11114325" cy="3255455"/>
          </a:xfrm>
          <a:custGeom>
            <a:avLst/>
            <a:gdLst/>
            <a:ahLst/>
            <a:cxnLst/>
            <a:rect l="l" t="t" r="r" b="b"/>
            <a:pathLst>
              <a:path w="11114325" h="3255455">
                <a:moveTo>
                  <a:pt x="0" y="0"/>
                </a:moveTo>
                <a:lnTo>
                  <a:pt x="11114325" y="0"/>
                </a:lnTo>
                <a:lnTo>
                  <a:pt x="11114325" y="3255455"/>
                </a:lnTo>
                <a:lnTo>
                  <a:pt x="0" y="3255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2681" r="-1512" b="-3368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0925" y="8548224"/>
            <a:ext cx="4095821" cy="2080336"/>
          </a:xfrm>
          <a:custGeom>
            <a:avLst/>
            <a:gdLst/>
            <a:ahLst/>
            <a:cxnLst/>
            <a:rect l="l" t="t" r="r" b="b"/>
            <a:pathLst>
              <a:path w="4095821" h="2080336">
                <a:moveTo>
                  <a:pt x="0" y="0"/>
                </a:moveTo>
                <a:lnTo>
                  <a:pt x="4095821" y="0"/>
                </a:lnTo>
                <a:lnTo>
                  <a:pt x="4095821" y="2080336"/>
                </a:lnTo>
                <a:lnTo>
                  <a:pt x="0" y="2080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22055" y="4087221"/>
            <a:ext cx="3323338" cy="2431575"/>
          </a:xfrm>
          <a:custGeom>
            <a:avLst/>
            <a:gdLst/>
            <a:ahLst/>
            <a:cxnLst/>
            <a:rect l="l" t="t" r="r" b="b"/>
            <a:pathLst>
              <a:path w="3323338" h="2431575">
                <a:moveTo>
                  <a:pt x="0" y="0"/>
                </a:moveTo>
                <a:lnTo>
                  <a:pt x="3323338" y="0"/>
                </a:lnTo>
                <a:lnTo>
                  <a:pt x="3323338" y="2431576"/>
                </a:lnTo>
                <a:lnTo>
                  <a:pt x="0" y="2431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20408" y="4438597"/>
            <a:ext cx="2165924" cy="1994455"/>
          </a:xfrm>
          <a:custGeom>
            <a:avLst/>
            <a:gdLst/>
            <a:ahLst/>
            <a:cxnLst/>
            <a:rect l="l" t="t" r="r" b="b"/>
            <a:pathLst>
              <a:path w="2165924" h="1994455">
                <a:moveTo>
                  <a:pt x="0" y="0"/>
                </a:moveTo>
                <a:lnTo>
                  <a:pt x="2165923" y="0"/>
                </a:lnTo>
                <a:lnTo>
                  <a:pt x="2165923" y="1994454"/>
                </a:lnTo>
                <a:lnTo>
                  <a:pt x="0" y="1994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53889">
            <a:off x="1612803" y="709855"/>
            <a:ext cx="2137880" cy="2603202"/>
          </a:xfrm>
          <a:custGeom>
            <a:avLst/>
            <a:gdLst/>
            <a:ahLst/>
            <a:cxnLst/>
            <a:rect l="l" t="t" r="r" b="b"/>
            <a:pathLst>
              <a:path w="2137880" h="2603202">
                <a:moveTo>
                  <a:pt x="0" y="0"/>
                </a:moveTo>
                <a:lnTo>
                  <a:pt x="2137880" y="0"/>
                </a:lnTo>
                <a:lnTo>
                  <a:pt x="2137880" y="2603202"/>
                </a:lnTo>
                <a:lnTo>
                  <a:pt x="0" y="2603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95622" y="4559494"/>
            <a:ext cx="4038357" cy="3918606"/>
          </a:xfrm>
          <a:custGeom>
            <a:avLst/>
            <a:gdLst/>
            <a:ahLst/>
            <a:cxnLst/>
            <a:rect l="l" t="t" r="r" b="b"/>
            <a:pathLst>
              <a:path w="4038357" h="3918606">
                <a:moveTo>
                  <a:pt x="0" y="0"/>
                </a:moveTo>
                <a:lnTo>
                  <a:pt x="4038357" y="0"/>
                </a:lnTo>
                <a:lnTo>
                  <a:pt x="4038357" y="3918606"/>
                </a:lnTo>
                <a:lnTo>
                  <a:pt x="0" y="3918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6556" b="-10851"/>
            </a:stretch>
          </a:blipFill>
        </p:spPr>
      </p:sp>
      <p:sp>
        <p:nvSpPr>
          <p:cNvPr id="9" name="Freeform 9"/>
          <p:cNvSpPr/>
          <p:nvPr/>
        </p:nvSpPr>
        <p:spPr>
          <a:xfrm rot="7521771">
            <a:off x="5877324" y="3982540"/>
            <a:ext cx="2198344" cy="2077435"/>
          </a:xfrm>
          <a:custGeom>
            <a:avLst/>
            <a:gdLst/>
            <a:ahLst/>
            <a:cxnLst/>
            <a:rect l="l" t="t" r="r" b="b"/>
            <a:pathLst>
              <a:path w="2198344" h="2077435">
                <a:moveTo>
                  <a:pt x="0" y="0"/>
                </a:moveTo>
                <a:lnTo>
                  <a:pt x="2198345" y="0"/>
                </a:lnTo>
                <a:lnTo>
                  <a:pt x="2198345" y="2077436"/>
                </a:lnTo>
                <a:lnTo>
                  <a:pt x="0" y="2077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29824" y="4559494"/>
            <a:ext cx="3614539" cy="3934225"/>
          </a:xfrm>
          <a:custGeom>
            <a:avLst/>
            <a:gdLst/>
            <a:ahLst/>
            <a:cxnLst/>
            <a:rect l="l" t="t" r="r" b="b"/>
            <a:pathLst>
              <a:path w="3614539" h="3934225">
                <a:moveTo>
                  <a:pt x="0" y="0"/>
                </a:moveTo>
                <a:lnTo>
                  <a:pt x="3614539" y="0"/>
                </a:lnTo>
                <a:lnTo>
                  <a:pt x="3614539" y="3934225"/>
                </a:lnTo>
                <a:lnTo>
                  <a:pt x="0" y="39342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0222" b="-12276"/>
            </a:stretch>
          </a:blipFill>
        </p:spPr>
      </p:sp>
      <p:sp>
        <p:nvSpPr>
          <p:cNvPr id="11" name="Freeform 11"/>
          <p:cNvSpPr/>
          <p:nvPr/>
        </p:nvSpPr>
        <p:spPr>
          <a:xfrm rot="-1482273" flipH="1">
            <a:off x="12294075" y="2599119"/>
            <a:ext cx="2254934" cy="2339750"/>
          </a:xfrm>
          <a:custGeom>
            <a:avLst/>
            <a:gdLst/>
            <a:ahLst/>
            <a:cxnLst/>
            <a:rect l="l" t="t" r="r" b="b"/>
            <a:pathLst>
              <a:path w="2254934" h="2339750">
                <a:moveTo>
                  <a:pt x="2254934" y="0"/>
                </a:moveTo>
                <a:lnTo>
                  <a:pt x="0" y="0"/>
                </a:lnTo>
                <a:lnTo>
                  <a:pt x="0" y="2339750"/>
                </a:lnTo>
                <a:lnTo>
                  <a:pt x="2254934" y="2339750"/>
                </a:lnTo>
                <a:lnTo>
                  <a:pt x="225493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76816" y="1286600"/>
            <a:ext cx="7734955" cy="1556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80"/>
              </a:lnSpc>
              <a:spcBef>
                <a:spcPct val="0"/>
              </a:spcBef>
            </a:pPr>
            <a:r>
              <a:rPr lang="en-US" sz="9200" u="none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ABOUT 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76816" y="2886848"/>
            <a:ext cx="1116121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252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VICTORIA AND MCKENZIE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33481" y="8104641"/>
            <a:ext cx="3021038" cy="2307318"/>
          </a:xfrm>
          <a:custGeom>
            <a:avLst/>
            <a:gdLst/>
            <a:ahLst/>
            <a:cxnLst/>
            <a:rect l="l" t="t" r="r" b="b"/>
            <a:pathLst>
              <a:path w="3021038" h="2307318">
                <a:moveTo>
                  <a:pt x="0" y="0"/>
                </a:moveTo>
                <a:lnTo>
                  <a:pt x="3021038" y="0"/>
                </a:lnTo>
                <a:lnTo>
                  <a:pt x="3021038" y="2307318"/>
                </a:lnTo>
                <a:lnTo>
                  <a:pt x="0" y="2307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62400" y="2542518"/>
            <a:ext cx="10363200" cy="3779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u="none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THE WORLD CONSUMES CLOSE TO 2.25 BILLION CUPS OF COFFEE EVERY DAY.</a:t>
            </a:r>
          </a:p>
        </p:txBody>
      </p:sp>
      <p:sp>
        <p:nvSpPr>
          <p:cNvPr id="4" name="Freeform 4"/>
          <p:cNvSpPr/>
          <p:nvPr/>
        </p:nvSpPr>
        <p:spPr>
          <a:xfrm>
            <a:off x="5486400" y="1823571"/>
            <a:ext cx="7315200" cy="118872"/>
          </a:xfrm>
          <a:custGeom>
            <a:avLst/>
            <a:gdLst/>
            <a:ahLst/>
            <a:cxnLst/>
            <a:rect l="l" t="t" r="r" b="b"/>
            <a:pathLst>
              <a:path w="7315200" h="118872">
                <a:moveTo>
                  <a:pt x="0" y="0"/>
                </a:moveTo>
                <a:lnTo>
                  <a:pt x="7315200" y="0"/>
                </a:lnTo>
                <a:lnTo>
                  <a:pt x="7315200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79953" y="3795333"/>
            <a:ext cx="11328093" cy="184082"/>
          </a:xfrm>
          <a:custGeom>
            <a:avLst/>
            <a:gdLst/>
            <a:ahLst/>
            <a:cxnLst/>
            <a:rect l="l" t="t" r="r" b="b"/>
            <a:pathLst>
              <a:path w="11328093" h="184082">
                <a:moveTo>
                  <a:pt x="0" y="0"/>
                </a:moveTo>
                <a:lnTo>
                  <a:pt x="11328094" y="0"/>
                </a:lnTo>
                <a:lnTo>
                  <a:pt x="11328094" y="184082"/>
                </a:lnTo>
                <a:lnTo>
                  <a:pt x="0" y="184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79953" y="5187825"/>
            <a:ext cx="11328093" cy="184082"/>
          </a:xfrm>
          <a:custGeom>
            <a:avLst/>
            <a:gdLst/>
            <a:ahLst/>
            <a:cxnLst/>
            <a:rect l="l" t="t" r="r" b="b"/>
            <a:pathLst>
              <a:path w="11328093" h="184082">
                <a:moveTo>
                  <a:pt x="0" y="0"/>
                </a:moveTo>
                <a:lnTo>
                  <a:pt x="11328094" y="0"/>
                </a:lnTo>
                <a:lnTo>
                  <a:pt x="11328094" y="184081"/>
                </a:lnTo>
                <a:lnTo>
                  <a:pt x="0" y="184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79953" y="6580316"/>
            <a:ext cx="11328093" cy="184082"/>
          </a:xfrm>
          <a:custGeom>
            <a:avLst/>
            <a:gdLst/>
            <a:ahLst/>
            <a:cxnLst/>
            <a:rect l="l" t="t" r="r" b="b"/>
            <a:pathLst>
              <a:path w="11328093" h="184082">
                <a:moveTo>
                  <a:pt x="0" y="0"/>
                </a:moveTo>
                <a:lnTo>
                  <a:pt x="11328094" y="0"/>
                </a:lnTo>
                <a:lnTo>
                  <a:pt x="11328094" y="184082"/>
                </a:lnTo>
                <a:lnTo>
                  <a:pt x="0" y="184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24363" y="942975"/>
            <a:ext cx="9439275" cy="7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252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FUN</a:t>
            </a:r>
            <a:r>
              <a:rPr lang="en-US" sz="4200" u="none" spc="252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 FACTS ABOUT COFFEE</a:t>
            </a:r>
          </a:p>
        </p:txBody>
      </p:sp>
      <p:sp>
        <p:nvSpPr>
          <p:cNvPr id="9" name="Freeform 9"/>
          <p:cNvSpPr/>
          <p:nvPr/>
        </p:nvSpPr>
        <p:spPr>
          <a:xfrm rot="1023296">
            <a:off x="16516581" y="4887847"/>
            <a:ext cx="1912915" cy="2425249"/>
          </a:xfrm>
          <a:custGeom>
            <a:avLst/>
            <a:gdLst/>
            <a:ahLst/>
            <a:cxnLst/>
            <a:rect l="l" t="t" r="r" b="b"/>
            <a:pathLst>
              <a:path w="1912915" h="2425249">
                <a:moveTo>
                  <a:pt x="0" y="0"/>
                </a:moveTo>
                <a:lnTo>
                  <a:pt x="1912915" y="0"/>
                </a:lnTo>
                <a:lnTo>
                  <a:pt x="1912915" y="2425249"/>
                </a:lnTo>
                <a:lnTo>
                  <a:pt x="0" y="2425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57884">
            <a:off x="-207493" y="4938604"/>
            <a:ext cx="2009473" cy="2371059"/>
          </a:xfrm>
          <a:custGeom>
            <a:avLst/>
            <a:gdLst/>
            <a:ahLst/>
            <a:cxnLst/>
            <a:rect l="l" t="t" r="r" b="b"/>
            <a:pathLst>
              <a:path w="2009473" h="2371059">
                <a:moveTo>
                  <a:pt x="0" y="0"/>
                </a:moveTo>
                <a:lnTo>
                  <a:pt x="2009473" y="0"/>
                </a:lnTo>
                <a:lnTo>
                  <a:pt x="2009473" y="2371059"/>
                </a:lnTo>
                <a:lnTo>
                  <a:pt x="0" y="23710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87576">
            <a:off x="13645951" y="8424426"/>
            <a:ext cx="3119555" cy="2636024"/>
          </a:xfrm>
          <a:custGeom>
            <a:avLst/>
            <a:gdLst/>
            <a:ahLst/>
            <a:cxnLst/>
            <a:rect l="l" t="t" r="r" b="b"/>
            <a:pathLst>
              <a:path w="3119555" h="2636024">
                <a:moveTo>
                  <a:pt x="0" y="0"/>
                </a:moveTo>
                <a:lnTo>
                  <a:pt x="3119555" y="0"/>
                </a:lnTo>
                <a:lnTo>
                  <a:pt x="3119555" y="2636024"/>
                </a:lnTo>
                <a:lnTo>
                  <a:pt x="0" y="2636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8497648"/>
            <a:ext cx="4042220" cy="2349540"/>
          </a:xfrm>
          <a:custGeom>
            <a:avLst/>
            <a:gdLst/>
            <a:ahLst/>
            <a:cxnLst/>
            <a:rect l="l" t="t" r="r" b="b"/>
            <a:pathLst>
              <a:path w="4042220" h="2349540">
                <a:moveTo>
                  <a:pt x="0" y="0"/>
                </a:moveTo>
                <a:lnTo>
                  <a:pt x="4042220" y="0"/>
                </a:lnTo>
                <a:lnTo>
                  <a:pt x="4042220" y="2349540"/>
                </a:lnTo>
                <a:lnTo>
                  <a:pt x="0" y="23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49283" y="-301281"/>
            <a:ext cx="4249714" cy="3782245"/>
          </a:xfrm>
          <a:custGeom>
            <a:avLst/>
            <a:gdLst/>
            <a:ahLst/>
            <a:cxnLst/>
            <a:rect l="l" t="t" r="r" b="b"/>
            <a:pathLst>
              <a:path w="4249714" h="3782245">
                <a:moveTo>
                  <a:pt x="0" y="0"/>
                </a:moveTo>
                <a:lnTo>
                  <a:pt x="4249714" y="0"/>
                </a:lnTo>
                <a:lnTo>
                  <a:pt x="4249714" y="3782245"/>
                </a:lnTo>
                <a:lnTo>
                  <a:pt x="0" y="37822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314626" y="0"/>
            <a:ext cx="3911195" cy="3480964"/>
          </a:xfrm>
          <a:custGeom>
            <a:avLst/>
            <a:gdLst/>
            <a:ahLst/>
            <a:cxnLst/>
            <a:rect l="l" t="t" r="r" b="b"/>
            <a:pathLst>
              <a:path w="3911195" h="3480964">
                <a:moveTo>
                  <a:pt x="0" y="0"/>
                </a:moveTo>
                <a:lnTo>
                  <a:pt x="3911195" y="0"/>
                </a:lnTo>
                <a:lnTo>
                  <a:pt x="3911195" y="3480964"/>
                </a:lnTo>
                <a:lnTo>
                  <a:pt x="0" y="34809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4581" y="1755748"/>
            <a:ext cx="11413710" cy="137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00"/>
              </a:lnSpc>
            </a:pPr>
            <a:r>
              <a:rPr lang="en-US" sz="80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HISTORY OF COFFEE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028700" y="587139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028700" y="434677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028700" y="813453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6430" y="5919021"/>
            <a:ext cx="4308231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2100" spc="126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To protest the tea tax, and stick it to Earl Grey, Americans started drinking more coffee instead of tea.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6587" y="4627158"/>
            <a:ext cx="403345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BOSTON TEA PARTY, 1773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6200936" y="587139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6200936" y="434677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91436" y="5919021"/>
            <a:ext cx="4308231" cy="314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100" spc="126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Peet’s Coffee &amp; Tea - 1966</a:t>
            </a:r>
          </a:p>
          <a:p>
            <a:pPr algn="l">
              <a:lnSpc>
                <a:spcPts val="4200"/>
              </a:lnSpc>
            </a:pPr>
            <a:r>
              <a:rPr lang="en-US" sz="2100" spc="126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Starbucks - 1971</a:t>
            </a: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2100" spc="126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Marketed as quality coffee instead of coffee of convenience. Erna Knutsen coined the term “Specialty Coffee” in 1978.</a:t>
            </a:r>
          </a:p>
        </p:txBody>
      </p:sp>
      <p:sp>
        <p:nvSpPr>
          <p:cNvPr id="11" name="Freeform 11"/>
          <p:cNvSpPr/>
          <p:nvPr/>
        </p:nvSpPr>
        <p:spPr>
          <a:xfrm rot="-10800000">
            <a:off x="6200936" y="920133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28823" y="4627158"/>
            <a:ext cx="403345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SHIFT TOWARDS QUALITY, 1970S</a:t>
            </a:r>
          </a:p>
        </p:txBody>
      </p:sp>
      <p:sp>
        <p:nvSpPr>
          <p:cNvPr id="13" name="Freeform 13"/>
          <p:cNvSpPr/>
          <p:nvPr/>
        </p:nvSpPr>
        <p:spPr>
          <a:xfrm rot="-10800000">
            <a:off x="11373172" y="587139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1373172" y="434677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1375942" y="9201336"/>
            <a:ext cx="4689231" cy="76200"/>
          </a:xfrm>
          <a:custGeom>
            <a:avLst/>
            <a:gdLst/>
            <a:ahLst/>
            <a:cxnLst/>
            <a:rect l="l" t="t" r="r" b="b"/>
            <a:pathLst>
              <a:path w="4689231" h="76200">
                <a:moveTo>
                  <a:pt x="0" y="0"/>
                </a:moveTo>
                <a:lnTo>
                  <a:pt x="4689231" y="0"/>
                </a:lnTo>
                <a:lnTo>
                  <a:pt x="4689231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566442" y="5919021"/>
            <a:ext cx="4308231" cy="314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2100" spc="126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starting in the 1990s, specialty coffee shops began popping up all over the USA. Individual shops begin sourcing and roasting their own beans, and create specialty brew methods.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01059" y="4627158"/>
            <a:ext cx="403345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4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THIRD WAVE COFFEE </a:t>
            </a:r>
          </a:p>
        </p:txBody>
      </p:sp>
      <p:sp>
        <p:nvSpPr>
          <p:cNvPr id="18" name="Freeform 18"/>
          <p:cNvSpPr/>
          <p:nvPr/>
        </p:nvSpPr>
        <p:spPr>
          <a:xfrm rot="-611730">
            <a:off x="12887194" y="2349124"/>
            <a:ext cx="1874701" cy="1169345"/>
          </a:xfrm>
          <a:custGeom>
            <a:avLst/>
            <a:gdLst/>
            <a:ahLst/>
            <a:cxnLst/>
            <a:rect l="l" t="t" r="r" b="b"/>
            <a:pathLst>
              <a:path w="1874701" h="1169345">
                <a:moveTo>
                  <a:pt x="0" y="0"/>
                </a:moveTo>
                <a:lnTo>
                  <a:pt x="1874701" y="0"/>
                </a:lnTo>
                <a:lnTo>
                  <a:pt x="1874701" y="1169345"/>
                </a:lnTo>
                <a:lnTo>
                  <a:pt x="0" y="1169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464108" y="1028700"/>
            <a:ext cx="2607816" cy="2327476"/>
          </a:xfrm>
          <a:custGeom>
            <a:avLst/>
            <a:gdLst/>
            <a:ahLst/>
            <a:cxnLst/>
            <a:rect l="l" t="t" r="r" b="b"/>
            <a:pathLst>
              <a:path w="2607816" h="2327476">
                <a:moveTo>
                  <a:pt x="0" y="0"/>
                </a:moveTo>
                <a:lnTo>
                  <a:pt x="2607816" y="0"/>
                </a:lnTo>
                <a:lnTo>
                  <a:pt x="2607816" y="2327476"/>
                </a:lnTo>
                <a:lnTo>
                  <a:pt x="0" y="23274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956417">
            <a:off x="11452931" y="-9302"/>
            <a:ext cx="1143957" cy="1628409"/>
          </a:xfrm>
          <a:custGeom>
            <a:avLst/>
            <a:gdLst/>
            <a:ahLst/>
            <a:cxnLst/>
            <a:rect l="l" t="t" r="r" b="b"/>
            <a:pathLst>
              <a:path w="1143957" h="1628409">
                <a:moveTo>
                  <a:pt x="0" y="0"/>
                </a:moveTo>
                <a:lnTo>
                  <a:pt x="1143957" y="0"/>
                </a:lnTo>
                <a:lnTo>
                  <a:pt x="1143957" y="1628409"/>
                </a:lnTo>
                <a:lnTo>
                  <a:pt x="0" y="1628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240064">
            <a:off x="13676740" y="-310264"/>
            <a:ext cx="2471257" cy="2199418"/>
          </a:xfrm>
          <a:custGeom>
            <a:avLst/>
            <a:gdLst/>
            <a:ahLst/>
            <a:cxnLst/>
            <a:rect l="l" t="t" r="r" b="b"/>
            <a:pathLst>
              <a:path w="2471257" h="2199418">
                <a:moveTo>
                  <a:pt x="0" y="0"/>
                </a:moveTo>
                <a:lnTo>
                  <a:pt x="2471256" y="0"/>
                </a:lnTo>
                <a:lnTo>
                  <a:pt x="2471256" y="2199418"/>
                </a:lnTo>
                <a:lnTo>
                  <a:pt x="0" y="2199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150405" y="3727651"/>
            <a:ext cx="1500137" cy="2116596"/>
          </a:xfrm>
          <a:custGeom>
            <a:avLst/>
            <a:gdLst/>
            <a:ahLst/>
            <a:cxnLst/>
            <a:rect l="l" t="t" r="r" b="b"/>
            <a:pathLst>
              <a:path w="1500137" h="2116596">
                <a:moveTo>
                  <a:pt x="0" y="0"/>
                </a:moveTo>
                <a:lnTo>
                  <a:pt x="1500137" y="0"/>
                </a:lnTo>
                <a:lnTo>
                  <a:pt x="1500137" y="2116596"/>
                </a:lnTo>
                <a:lnTo>
                  <a:pt x="0" y="2116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54415" y="1188108"/>
            <a:ext cx="13179169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BREWS TODAY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28165" y="4915439"/>
            <a:ext cx="6100844" cy="1111403"/>
            <a:chOff x="0" y="0"/>
            <a:chExt cx="8134459" cy="1481871"/>
          </a:xfrm>
        </p:grpSpPr>
        <p:sp>
          <p:nvSpPr>
            <p:cNvPr id="4" name="Freeform 4"/>
            <p:cNvSpPr/>
            <p:nvPr/>
          </p:nvSpPr>
          <p:spPr>
            <a:xfrm rot="-10800000">
              <a:off x="1882151" y="1244600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8" y="0"/>
                  </a:lnTo>
                  <a:lnTo>
                    <a:pt x="6252308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800000">
              <a:off x="1882151" y="0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8" y="0"/>
                  </a:lnTo>
                  <a:lnTo>
                    <a:pt x="6252308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86361" y="249454"/>
              <a:ext cx="4514342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COLD BREW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26267"/>
              <a:ext cx="1369297" cy="1355604"/>
            </a:xfrm>
            <a:custGeom>
              <a:avLst/>
              <a:gdLst/>
              <a:ahLst/>
              <a:cxnLst/>
              <a:rect l="l" t="t" r="r" b="b"/>
              <a:pathLst>
                <a:path w="1369297" h="1355604">
                  <a:moveTo>
                    <a:pt x="0" y="0"/>
                  </a:moveTo>
                  <a:lnTo>
                    <a:pt x="1369297" y="0"/>
                  </a:lnTo>
                  <a:lnTo>
                    <a:pt x="1369297" y="1355604"/>
                  </a:lnTo>
                  <a:lnTo>
                    <a:pt x="0" y="1355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40378" y="307242"/>
              <a:ext cx="1288542" cy="1024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874236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11079" y="6284136"/>
            <a:ext cx="6097203" cy="1046641"/>
            <a:chOff x="0" y="0"/>
            <a:chExt cx="8129604" cy="1395522"/>
          </a:xfrm>
        </p:grpSpPr>
        <p:sp>
          <p:nvSpPr>
            <p:cNvPr id="10" name="Freeform 10"/>
            <p:cNvSpPr/>
            <p:nvPr/>
          </p:nvSpPr>
          <p:spPr>
            <a:xfrm rot="-10800000">
              <a:off x="1877297" y="1293922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7" y="0"/>
                  </a:lnTo>
                  <a:lnTo>
                    <a:pt x="6252307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10800000">
              <a:off x="1877297" y="49322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7" y="0"/>
                  </a:lnTo>
                  <a:lnTo>
                    <a:pt x="6252307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086361" y="298776"/>
              <a:ext cx="4514342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DIRTY CHAI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369297" cy="1355604"/>
            </a:xfrm>
            <a:custGeom>
              <a:avLst/>
              <a:gdLst/>
              <a:ahLst/>
              <a:cxnLst/>
              <a:rect l="l" t="t" r="r" b="b"/>
              <a:pathLst>
                <a:path w="1369297" h="1355604">
                  <a:moveTo>
                    <a:pt x="0" y="0"/>
                  </a:moveTo>
                  <a:lnTo>
                    <a:pt x="1369297" y="0"/>
                  </a:lnTo>
                  <a:lnTo>
                    <a:pt x="1369297" y="1355604"/>
                  </a:lnTo>
                  <a:lnTo>
                    <a:pt x="0" y="1355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40378" y="180975"/>
              <a:ext cx="1288542" cy="1024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874236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6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28165" y="3576680"/>
            <a:ext cx="6100844" cy="1016703"/>
            <a:chOff x="0" y="0"/>
            <a:chExt cx="8134459" cy="1355604"/>
          </a:xfrm>
        </p:grpSpPr>
        <p:sp>
          <p:nvSpPr>
            <p:cNvPr id="16" name="Freeform 16"/>
            <p:cNvSpPr/>
            <p:nvPr/>
          </p:nvSpPr>
          <p:spPr>
            <a:xfrm rot="-10800000">
              <a:off x="1882151" y="1244600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8" y="0"/>
                  </a:lnTo>
                  <a:lnTo>
                    <a:pt x="6252308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10800000">
              <a:off x="1882151" y="0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8" y="0"/>
                  </a:lnTo>
                  <a:lnTo>
                    <a:pt x="6252308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86361" y="298776"/>
              <a:ext cx="4514342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BLEND DRIP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369297" cy="1355604"/>
            </a:xfrm>
            <a:custGeom>
              <a:avLst/>
              <a:gdLst/>
              <a:ahLst/>
              <a:cxnLst/>
              <a:rect l="l" t="t" r="r" b="b"/>
              <a:pathLst>
                <a:path w="1369297" h="1355604">
                  <a:moveTo>
                    <a:pt x="0" y="0"/>
                  </a:moveTo>
                  <a:lnTo>
                    <a:pt x="1369297" y="0"/>
                  </a:lnTo>
                  <a:lnTo>
                    <a:pt x="1369297" y="1355604"/>
                  </a:lnTo>
                  <a:lnTo>
                    <a:pt x="0" y="1355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40378" y="180975"/>
              <a:ext cx="1288542" cy="1024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874236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029986" y="6348898"/>
            <a:ext cx="6097203" cy="1016703"/>
            <a:chOff x="0" y="0"/>
            <a:chExt cx="8129604" cy="1355604"/>
          </a:xfrm>
        </p:grpSpPr>
        <p:sp>
          <p:nvSpPr>
            <p:cNvPr id="22" name="Freeform 22"/>
            <p:cNvSpPr/>
            <p:nvPr/>
          </p:nvSpPr>
          <p:spPr>
            <a:xfrm rot="-10800000">
              <a:off x="1877297" y="1244600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7" y="0"/>
                  </a:lnTo>
                  <a:lnTo>
                    <a:pt x="6252307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10800000">
              <a:off x="1877297" y="0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7" y="0"/>
                  </a:lnTo>
                  <a:lnTo>
                    <a:pt x="6252307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2086361" y="298776"/>
              <a:ext cx="5653762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SINGLE ORIGIN DRIP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1369297" cy="1355604"/>
            </a:xfrm>
            <a:custGeom>
              <a:avLst/>
              <a:gdLst/>
              <a:ahLst/>
              <a:cxnLst/>
              <a:rect l="l" t="t" r="r" b="b"/>
              <a:pathLst>
                <a:path w="1369297" h="1355604">
                  <a:moveTo>
                    <a:pt x="0" y="0"/>
                  </a:moveTo>
                  <a:lnTo>
                    <a:pt x="1369297" y="0"/>
                  </a:lnTo>
                  <a:lnTo>
                    <a:pt x="1369297" y="1355604"/>
                  </a:lnTo>
                  <a:lnTo>
                    <a:pt x="0" y="1355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40378" y="180975"/>
              <a:ext cx="1288542" cy="1024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874236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3</a:t>
              </a:r>
            </a:p>
          </p:txBody>
        </p:sp>
      </p:grpSp>
      <p:sp>
        <p:nvSpPr>
          <p:cNvPr id="27" name="Freeform 27"/>
          <p:cNvSpPr/>
          <p:nvPr/>
        </p:nvSpPr>
        <p:spPr>
          <a:xfrm rot="1115785">
            <a:off x="15681347" y="-678977"/>
            <a:ext cx="3155906" cy="2615457"/>
          </a:xfrm>
          <a:custGeom>
            <a:avLst/>
            <a:gdLst/>
            <a:ahLst/>
            <a:cxnLst/>
            <a:rect l="l" t="t" r="r" b="b"/>
            <a:pathLst>
              <a:path w="3155906" h="2615457">
                <a:moveTo>
                  <a:pt x="0" y="0"/>
                </a:moveTo>
                <a:lnTo>
                  <a:pt x="3155906" y="0"/>
                </a:lnTo>
                <a:lnTo>
                  <a:pt x="3155906" y="2615458"/>
                </a:lnTo>
                <a:lnTo>
                  <a:pt x="0" y="2615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473406">
            <a:off x="-746527" y="5416005"/>
            <a:ext cx="1871447" cy="2339308"/>
          </a:xfrm>
          <a:custGeom>
            <a:avLst/>
            <a:gdLst/>
            <a:ahLst/>
            <a:cxnLst/>
            <a:rect l="l" t="t" r="r" b="b"/>
            <a:pathLst>
              <a:path w="1871447" h="2339308">
                <a:moveTo>
                  <a:pt x="0" y="0"/>
                </a:moveTo>
                <a:lnTo>
                  <a:pt x="1871446" y="0"/>
                </a:lnTo>
                <a:lnTo>
                  <a:pt x="1871446" y="2339309"/>
                </a:lnTo>
                <a:lnTo>
                  <a:pt x="0" y="2339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114305">
            <a:off x="-607334" y="8100724"/>
            <a:ext cx="2987294" cy="2315153"/>
          </a:xfrm>
          <a:custGeom>
            <a:avLst/>
            <a:gdLst/>
            <a:ahLst/>
            <a:cxnLst/>
            <a:rect l="l" t="t" r="r" b="b"/>
            <a:pathLst>
              <a:path w="2987294" h="2315153">
                <a:moveTo>
                  <a:pt x="0" y="0"/>
                </a:moveTo>
                <a:lnTo>
                  <a:pt x="2987294" y="0"/>
                </a:lnTo>
                <a:lnTo>
                  <a:pt x="2987294" y="2315152"/>
                </a:lnTo>
                <a:lnTo>
                  <a:pt x="0" y="231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465085">
            <a:off x="17147472" y="2219656"/>
            <a:ext cx="1366661" cy="2110674"/>
          </a:xfrm>
          <a:custGeom>
            <a:avLst/>
            <a:gdLst/>
            <a:ahLst/>
            <a:cxnLst/>
            <a:rect l="l" t="t" r="r" b="b"/>
            <a:pathLst>
              <a:path w="1366661" h="2110674">
                <a:moveTo>
                  <a:pt x="0" y="0"/>
                </a:moveTo>
                <a:lnTo>
                  <a:pt x="1366661" y="0"/>
                </a:lnTo>
                <a:lnTo>
                  <a:pt x="1366661" y="2110673"/>
                </a:lnTo>
                <a:lnTo>
                  <a:pt x="0" y="21106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438674" y="9591675"/>
            <a:ext cx="3014996" cy="1081630"/>
          </a:xfrm>
          <a:custGeom>
            <a:avLst/>
            <a:gdLst/>
            <a:ahLst/>
            <a:cxnLst/>
            <a:rect l="l" t="t" r="r" b="b"/>
            <a:pathLst>
              <a:path w="3014996" h="1081630">
                <a:moveTo>
                  <a:pt x="0" y="0"/>
                </a:moveTo>
                <a:lnTo>
                  <a:pt x="3014996" y="0"/>
                </a:lnTo>
                <a:lnTo>
                  <a:pt x="3014996" y="1081630"/>
                </a:lnTo>
                <a:lnTo>
                  <a:pt x="0" y="1081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826867">
            <a:off x="12186557" y="-347956"/>
            <a:ext cx="2594540" cy="1083220"/>
          </a:xfrm>
          <a:custGeom>
            <a:avLst/>
            <a:gdLst/>
            <a:ahLst/>
            <a:cxnLst/>
            <a:rect l="l" t="t" r="r" b="b"/>
            <a:pathLst>
              <a:path w="2594540" h="1083220">
                <a:moveTo>
                  <a:pt x="0" y="0"/>
                </a:moveTo>
                <a:lnTo>
                  <a:pt x="2594540" y="0"/>
                </a:lnTo>
                <a:lnTo>
                  <a:pt x="2594540" y="1083220"/>
                </a:lnTo>
                <a:lnTo>
                  <a:pt x="0" y="1083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9409258" y="3576680"/>
            <a:ext cx="6100844" cy="1016703"/>
            <a:chOff x="0" y="0"/>
            <a:chExt cx="8134459" cy="1355604"/>
          </a:xfrm>
        </p:grpSpPr>
        <p:sp>
          <p:nvSpPr>
            <p:cNvPr id="34" name="Freeform 34"/>
            <p:cNvSpPr/>
            <p:nvPr/>
          </p:nvSpPr>
          <p:spPr>
            <a:xfrm rot="-10800000">
              <a:off x="1882151" y="1244600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8" y="0"/>
                  </a:lnTo>
                  <a:lnTo>
                    <a:pt x="6252308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0800000">
              <a:off x="1882151" y="0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8" y="0"/>
                  </a:lnTo>
                  <a:lnTo>
                    <a:pt x="6252308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2086361" y="298776"/>
              <a:ext cx="5352783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SPECIALTY LATTE</a:t>
              </a:r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1369297" cy="1355604"/>
            </a:xfrm>
            <a:custGeom>
              <a:avLst/>
              <a:gdLst/>
              <a:ahLst/>
              <a:cxnLst/>
              <a:rect l="l" t="t" r="r" b="b"/>
              <a:pathLst>
                <a:path w="1369297" h="1355604">
                  <a:moveTo>
                    <a:pt x="0" y="0"/>
                  </a:moveTo>
                  <a:lnTo>
                    <a:pt x="1369297" y="0"/>
                  </a:lnTo>
                  <a:lnTo>
                    <a:pt x="1369297" y="1355604"/>
                  </a:lnTo>
                  <a:lnTo>
                    <a:pt x="0" y="1355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40378" y="180975"/>
              <a:ext cx="1288542" cy="1024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874236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4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11079" y="4915439"/>
            <a:ext cx="6097203" cy="1046641"/>
            <a:chOff x="0" y="0"/>
            <a:chExt cx="8129604" cy="1395522"/>
          </a:xfrm>
        </p:grpSpPr>
        <p:sp>
          <p:nvSpPr>
            <p:cNvPr id="40" name="Freeform 40"/>
            <p:cNvSpPr/>
            <p:nvPr/>
          </p:nvSpPr>
          <p:spPr>
            <a:xfrm rot="-10800000">
              <a:off x="1877297" y="1293922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7" y="0"/>
                  </a:lnTo>
                  <a:lnTo>
                    <a:pt x="6252307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-10800000">
              <a:off x="1877297" y="49322"/>
              <a:ext cx="6252308" cy="101600"/>
            </a:xfrm>
            <a:custGeom>
              <a:avLst/>
              <a:gdLst/>
              <a:ahLst/>
              <a:cxnLst/>
              <a:rect l="l" t="t" r="r" b="b"/>
              <a:pathLst>
                <a:path w="6252308" h="101600">
                  <a:moveTo>
                    <a:pt x="0" y="0"/>
                  </a:moveTo>
                  <a:lnTo>
                    <a:pt x="6252307" y="0"/>
                  </a:lnTo>
                  <a:lnTo>
                    <a:pt x="6252307" y="101600"/>
                  </a:lnTo>
                  <a:lnTo>
                    <a:pt x="0" y="10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2086361" y="298776"/>
              <a:ext cx="4514342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EARL GREY TEA</a:t>
              </a:r>
            </a:p>
          </p:txBody>
        </p:sp>
        <p:sp>
          <p:nvSpPr>
            <p:cNvPr id="43" name="Freeform 43"/>
            <p:cNvSpPr/>
            <p:nvPr/>
          </p:nvSpPr>
          <p:spPr>
            <a:xfrm>
              <a:off x="0" y="0"/>
              <a:ext cx="1369297" cy="1355604"/>
            </a:xfrm>
            <a:custGeom>
              <a:avLst/>
              <a:gdLst/>
              <a:ahLst/>
              <a:cxnLst/>
              <a:rect l="l" t="t" r="r" b="b"/>
              <a:pathLst>
                <a:path w="1369297" h="1355604">
                  <a:moveTo>
                    <a:pt x="0" y="0"/>
                  </a:moveTo>
                  <a:lnTo>
                    <a:pt x="1369297" y="0"/>
                  </a:lnTo>
                  <a:lnTo>
                    <a:pt x="1369297" y="1355604"/>
                  </a:lnTo>
                  <a:lnTo>
                    <a:pt x="0" y="1355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40378" y="180975"/>
              <a:ext cx="1288542" cy="1024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0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874236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5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6542" y="1390581"/>
            <a:ext cx="7317959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80"/>
              </a:lnSpc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ATLAS, DRIP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2746542" y="1270007"/>
            <a:ext cx="7315200" cy="118872"/>
          </a:xfrm>
          <a:custGeom>
            <a:avLst/>
            <a:gdLst/>
            <a:ahLst/>
            <a:cxnLst/>
            <a:rect l="l" t="t" r="r" b="b"/>
            <a:pathLst>
              <a:path w="7315200" h="118872">
                <a:moveTo>
                  <a:pt x="0" y="0"/>
                </a:moveTo>
                <a:lnTo>
                  <a:pt x="7315200" y="0"/>
                </a:lnTo>
                <a:lnTo>
                  <a:pt x="7315200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2746542" y="2888164"/>
            <a:ext cx="7315200" cy="118872"/>
          </a:xfrm>
          <a:custGeom>
            <a:avLst/>
            <a:gdLst/>
            <a:ahLst/>
            <a:cxnLst/>
            <a:rect l="l" t="t" r="r" b="b"/>
            <a:pathLst>
              <a:path w="7315200" h="118872">
                <a:moveTo>
                  <a:pt x="0" y="0"/>
                </a:moveTo>
                <a:lnTo>
                  <a:pt x="7315200" y="0"/>
                </a:lnTo>
                <a:lnTo>
                  <a:pt x="7315200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3764" y="551669"/>
            <a:ext cx="2033487" cy="2371414"/>
          </a:xfrm>
          <a:custGeom>
            <a:avLst/>
            <a:gdLst/>
            <a:ahLst/>
            <a:cxnLst/>
            <a:rect l="l" t="t" r="r" b="b"/>
            <a:pathLst>
              <a:path w="2033487" h="2371414">
                <a:moveTo>
                  <a:pt x="0" y="0"/>
                </a:moveTo>
                <a:lnTo>
                  <a:pt x="2033488" y="0"/>
                </a:lnTo>
                <a:lnTo>
                  <a:pt x="2033488" y="2371414"/>
                </a:lnTo>
                <a:lnTo>
                  <a:pt x="0" y="2371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21953" y="2250053"/>
            <a:ext cx="4737347" cy="4737347"/>
          </a:xfrm>
          <a:custGeom>
            <a:avLst/>
            <a:gdLst/>
            <a:ahLst/>
            <a:cxnLst/>
            <a:rect l="l" t="t" r="r" b="b"/>
            <a:pathLst>
              <a:path w="4737347" h="4737347">
                <a:moveTo>
                  <a:pt x="0" y="0"/>
                </a:moveTo>
                <a:lnTo>
                  <a:pt x="4737347" y="0"/>
                </a:lnTo>
                <a:lnTo>
                  <a:pt x="4737347" y="4737347"/>
                </a:lnTo>
                <a:lnTo>
                  <a:pt x="0" y="47373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46542" y="3146658"/>
            <a:ext cx="7315200" cy="22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Blend  of beans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Roasted in Sioux Falls, SD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Drip preparation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46542" y="6468176"/>
            <a:ext cx="7315200" cy="22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Nutty 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Pastry 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Chocolate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46542" y="5698726"/>
            <a:ext cx="7317959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50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FLAVOR NOTES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9144000" y="4372766"/>
            <a:ext cx="3563376" cy="4885534"/>
          </a:xfrm>
          <a:custGeom>
            <a:avLst/>
            <a:gdLst/>
            <a:ahLst/>
            <a:cxnLst/>
            <a:rect l="l" t="t" r="r" b="b"/>
            <a:pathLst>
              <a:path w="3563376" h="4885534">
                <a:moveTo>
                  <a:pt x="0" y="0"/>
                </a:moveTo>
                <a:lnTo>
                  <a:pt x="3563376" y="0"/>
                </a:lnTo>
                <a:lnTo>
                  <a:pt x="3563376" y="4885534"/>
                </a:lnTo>
                <a:lnTo>
                  <a:pt x="0" y="4885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334" t="-30011" r="-23856" b="-27511"/>
            </a:stretch>
          </a:blipFill>
        </p:spPr>
      </p:sp>
      <p:sp>
        <p:nvSpPr>
          <p:cNvPr id="11" name="Freeform 11"/>
          <p:cNvSpPr/>
          <p:nvPr/>
        </p:nvSpPr>
        <p:spPr>
          <a:xfrm rot="-141969">
            <a:off x="12993126" y="2250053"/>
            <a:ext cx="3747186" cy="5470344"/>
          </a:xfrm>
          <a:custGeom>
            <a:avLst/>
            <a:gdLst/>
            <a:ahLst/>
            <a:cxnLst/>
            <a:rect l="l" t="t" r="r" b="b"/>
            <a:pathLst>
              <a:path w="3747186" h="5470344">
                <a:moveTo>
                  <a:pt x="0" y="0"/>
                </a:moveTo>
                <a:lnTo>
                  <a:pt x="3747186" y="0"/>
                </a:lnTo>
                <a:lnTo>
                  <a:pt x="3747186" y="5470345"/>
                </a:lnTo>
                <a:lnTo>
                  <a:pt x="0" y="5470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56034" y="4269703"/>
            <a:ext cx="3635440" cy="4988597"/>
          </a:xfrm>
          <a:custGeom>
            <a:avLst/>
            <a:gdLst/>
            <a:ahLst/>
            <a:cxnLst/>
            <a:rect l="l" t="t" r="r" b="b"/>
            <a:pathLst>
              <a:path w="3635440" h="4988597">
                <a:moveTo>
                  <a:pt x="0" y="0"/>
                </a:moveTo>
                <a:lnTo>
                  <a:pt x="3635440" y="0"/>
                </a:lnTo>
                <a:lnTo>
                  <a:pt x="3635440" y="4988597"/>
                </a:lnTo>
                <a:lnTo>
                  <a:pt x="0" y="4988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14744" y="866775"/>
            <a:ext cx="13458513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BLEND DRIP VIBES &amp; BOOKS</a:t>
            </a:r>
          </a:p>
        </p:txBody>
      </p:sp>
      <p:sp>
        <p:nvSpPr>
          <p:cNvPr id="3" name="Freeform 3"/>
          <p:cNvSpPr/>
          <p:nvPr/>
        </p:nvSpPr>
        <p:spPr>
          <a:xfrm>
            <a:off x="15245499" y="8146846"/>
            <a:ext cx="3042501" cy="2323710"/>
          </a:xfrm>
          <a:custGeom>
            <a:avLst/>
            <a:gdLst/>
            <a:ahLst/>
            <a:cxnLst/>
            <a:rect l="l" t="t" r="r" b="b"/>
            <a:pathLst>
              <a:path w="3042501" h="2323710">
                <a:moveTo>
                  <a:pt x="0" y="0"/>
                </a:moveTo>
                <a:lnTo>
                  <a:pt x="3042501" y="0"/>
                </a:lnTo>
                <a:lnTo>
                  <a:pt x="3042501" y="2323710"/>
                </a:lnTo>
                <a:lnTo>
                  <a:pt x="0" y="232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30341">
            <a:off x="16551914" y="4725948"/>
            <a:ext cx="3472172" cy="3090233"/>
          </a:xfrm>
          <a:custGeom>
            <a:avLst/>
            <a:gdLst/>
            <a:ahLst/>
            <a:cxnLst/>
            <a:rect l="l" t="t" r="r" b="b"/>
            <a:pathLst>
              <a:path w="3472172" h="3090233">
                <a:moveTo>
                  <a:pt x="0" y="0"/>
                </a:moveTo>
                <a:lnTo>
                  <a:pt x="3472172" y="0"/>
                </a:lnTo>
                <a:lnTo>
                  <a:pt x="3472172" y="3090233"/>
                </a:lnTo>
                <a:lnTo>
                  <a:pt x="0" y="309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79069">
            <a:off x="12929973" y="9253898"/>
            <a:ext cx="2257711" cy="2792484"/>
          </a:xfrm>
          <a:custGeom>
            <a:avLst/>
            <a:gdLst/>
            <a:ahLst/>
            <a:cxnLst/>
            <a:rect l="l" t="t" r="r" b="b"/>
            <a:pathLst>
              <a:path w="2257711" h="2792484">
                <a:moveTo>
                  <a:pt x="0" y="0"/>
                </a:moveTo>
                <a:lnTo>
                  <a:pt x="2257710" y="0"/>
                </a:lnTo>
                <a:lnTo>
                  <a:pt x="2257710" y="2792484"/>
                </a:lnTo>
                <a:lnTo>
                  <a:pt x="0" y="279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8973"/>
            </a:stretch>
          </a:blipFill>
        </p:spPr>
      </p:sp>
      <p:sp>
        <p:nvSpPr>
          <p:cNvPr id="6" name="Freeform 6"/>
          <p:cNvSpPr/>
          <p:nvPr/>
        </p:nvSpPr>
        <p:spPr>
          <a:xfrm rot="1554510">
            <a:off x="-801885" y="-643908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0"/>
                </a:lnTo>
                <a:lnTo>
                  <a:pt x="0" y="325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060289">
            <a:off x="-1135761" y="2200444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69" y="0"/>
                </a:lnTo>
                <a:lnTo>
                  <a:pt x="3661169" y="3258440"/>
                </a:lnTo>
                <a:lnTo>
                  <a:pt x="0" y="325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209830" y="3048468"/>
            <a:ext cx="4078758" cy="2780654"/>
            <a:chOff x="0" y="0"/>
            <a:chExt cx="5438344" cy="3707539"/>
          </a:xfrm>
        </p:grpSpPr>
        <p:sp>
          <p:nvSpPr>
            <p:cNvPr id="9" name="Freeform 9"/>
            <p:cNvSpPr/>
            <p:nvPr/>
          </p:nvSpPr>
          <p:spPr>
            <a:xfrm>
              <a:off x="0" y="967509"/>
              <a:ext cx="1822120" cy="2740030"/>
            </a:xfrm>
            <a:custGeom>
              <a:avLst/>
              <a:gdLst/>
              <a:ahLst/>
              <a:cxnLst/>
              <a:rect l="l" t="t" r="r" b="b"/>
              <a:pathLst>
                <a:path w="1822120" h="2740030">
                  <a:moveTo>
                    <a:pt x="0" y="0"/>
                  </a:moveTo>
                  <a:lnTo>
                    <a:pt x="1822120" y="0"/>
                  </a:lnTo>
                  <a:lnTo>
                    <a:pt x="1822120" y="2740030"/>
                  </a:lnTo>
                  <a:lnTo>
                    <a:pt x="0" y="274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3236310" y="2687795"/>
              <a:ext cx="430481" cy="648560"/>
            </a:xfrm>
            <a:custGeom>
              <a:avLst/>
              <a:gdLst/>
              <a:ahLst/>
              <a:cxnLst/>
              <a:rect l="l" t="t" r="r" b="b"/>
              <a:pathLst>
                <a:path w="430481" h="648560">
                  <a:moveTo>
                    <a:pt x="0" y="0"/>
                  </a:moveTo>
                  <a:lnTo>
                    <a:pt x="430481" y="0"/>
                  </a:lnTo>
                  <a:lnTo>
                    <a:pt x="430481" y="648559"/>
                  </a:lnTo>
                  <a:lnTo>
                    <a:pt x="0" y="648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30389" y="66675"/>
              <a:ext cx="3897362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BITTER/ACIDIC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93293" y="1196721"/>
              <a:ext cx="3845052" cy="648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8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The Poppy War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69706" y="1831575"/>
              <a:ext cx="3845052" cy="6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8"/>
                </a:lnSpc>
                <a:spcBef>
                  <a:spcPct val="0"/>
                </a:spcBef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R. F. Kuang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12153" y="3076250"/>
            <a:ext cx="4581940" cy="2725091"/>
            <a:chOff x="0" y="0"/>
            <a:chExt cx="6109254" cy="3633455"/>
          </a:xfrm>
        </p:grpSpPr>
        <p:sp>
          <p:nvSpPr>
            <p:cNvPr id="15" name="Freeform 15"/>
            <p:cNvSpPr/>
            <p:nvPr/>
          </p:nvSpPr>
          <p:spPr>
            <a:xfrm>
              <a:off x="154618" y="851962"/>
              <a:ext cx="1794062" cy="2781492"/>
            </a:xfrm>
            <a:custGeom>
              <a:avLst/>
              <a:gdLst/>
              <a:ahLst/>
              <a:cxnLst/>
              <a:rect l="l" t="t" r="r" b="b"/>
              <a:pathLst>
                <a:path w="1794062" h="2781492">
                  <a:moveTo>
                    <a:pt x="0" y="0"/>
                  </a:moveTo>
                  <a:lnTo>
                    <a:pt x="1794063" y="0"/>
                  </a:lnTo>
                  <a:lnTo>
                    <a:pt x="1794063" y="2781493"/>
                  </a:lnTo>
                  <a:lnTo>
                    <a:pt x="0" y="2781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3959693" y="2610252"/>
              <a:ext cx="430481" cy="648560"/>
            </a:xfrm>
            <a:custGeom>
              <a:avLst/>
              <a:gdLst/>
              <a:ahLst/>
              <a:cxnLst/>
              <a:rect l="l" t="t" r="r" b="b"/>
              <a:pathLst>
                <a:path w="430481" h="648560">
                  <a:moveTo>
                    <a:pt x="0" y="0"/>
                  </a:moveTo>
                  <a:lnTo>
                    <a:pt x="430482" y="0"/>
                  </a:lnTo>
                  <a:lnTo>
                    <a:pt x="430482" y="648559"/>
                  </a:lnTo>
                  <a:lnTo>
                    <a:pt x="0" y="648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66675"/>
              <a:ext cx="3897362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ADD CREAM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264202" y="1122636"/>
              <a:ext cx="3845052" cy="648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8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A Man Called Ove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240615" y="1757491"/>
              <a:ext cx="3845052" cy="6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8"/>
                </a:lnSpc>
                <a:spcBef>
                  <a:spcPct val="0"/>
                </a:spcBef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Fredrik Backman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801779" y="6271064"/>
            <a:ext cx="4289611" cy="2672416"/>
            <a:chOff x="0" y="0"/>
            <a:chExt cx="5719481" cy="3563221"/>
          </a:xfrm>
        </p:grpSpPr>
        <p:sp>
          <p:nvSpPr>
            <p:cNvPr id="21" name="Freeform 21"/>
            <p:cNvSpPr/>
            <p:nvPr/>
          </p:nvSpPr>
          <p:spPr>
            <a:xfrm>
              <a:off x="128747" y="752540"/>
              <a:ext cx="1876130" cy="2810681"/>
            </a:xfrm>
            <a:custGeom>
              <a:avLst/>
              <a:gdLst/>
              <a:ahLst/>
              <a:cxnLst/>
              <a:rect l="l" t="t" r="r" b="b"/>
              <a:pathLst>
                <a:path w="1876130" h="2810681">
                  <a:moveTo>
                    <a:pt x="0" y="0"/>
                  </a:moveTo>
                  <a:lnTo>
                    <a:pt x="1876129" y="0"/>
                  </a:lnTo>
                  <a:lnTo>
                    <a:pt x="1876129" y="2810681"/>
                  </a:lnTo>
                  <a:lnTo>
                    <a:pt x="0" y="281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66675"/>
              <a:ext cx="3897362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MORNINGS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874430" y="1259077"/>
              <a:ext cx="3845052" cy="648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8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Cornhuskers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850843" y="1893931"/>
              <a:ext cx="3845052" cy="6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8"/>
                </a:lnSpc>
                <a:spcBef>
                  <a:spcPct val="0"/>
                </a:spcBef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Carl Sandburg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612632" y="6191336"/>
            <a:ext cx="4346483" cy="2935722"/>
            <a:chOff x="0" y="0"/>
            <a:chExt cx="5795310" cy="3914296"/>
          </a:xfrm>
        </p:grpSpPr>
        <p:sp>
          <p:nvSpPr>
            <p:cNvPr id="26" name="Freeform 26"/>
            <p:cNvSpPr/>
            <p:nvPr/>
          </p:nvSpPr>
          <p:spPr>
            <a:xfrm>
              <a:off x="297191" y="978815"/>
              <a:ext cx="1937417" cy="2935481"/>
            </a:xfrm>
            <a:custGeom>
              <a:avLst/>
              <a:gdLst/>
              <a:ahLst/>
              <a:cxnLst/>
              <a:rect l="l" t="t" r="r" b="b"/>
              <a:pathLst>
                <a:path w="1937417" h="2935481">
                  <a:moveTo>
                    <a:pt x="0" y="0"/>
                  </a:moveTo>
                  <a:lnTo>
                    <a:pt x="1937417" y="0"/>
                  </a:lnTo>
                  <a:lnTo>
                    <a:pt x="1937417" y="2935481"/>
                  </a:lnTo>
                  <a:lnTo>
                    <a:pt x="0" y="2935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0" y="66675"/>
              <a:ext cx="3835634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BROODY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111138" y="1239791"/>
              <a:ext cx="3447689" cy="648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9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Migrations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874654" y="2051634"/>
              <a:ext cx="3920656" cy="885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</a:pPr>
              <a:r>
                <a:rPr lang="en-US" sz="2100" spc="126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Charlotte McConaghy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2195305" y="3956462"/>
            <a:ext cx="1411551" cy="2130643"/>
          </a:xfrm>
          <a:custGeom>
            <a:avLst/>
            <a:gdLst/>
            <a:ahLst/>
            <a:cxnLst/>
            <a:rect l="l" t="t" r="r" b="b"/>
            <a:pathLst>
              <a:path w="1411551" h="2130643">
                <a:moveTo>
                  <a:pt x="0" y="0"/>
                </a:moveTo>
                <a:lnTo>
                  <a:pt x="1411551" y="0"/>
                </a:lnTo>
                <a:lnTo>
                  <a:pt x="1411551" y="2130643"/>
                </a:lnTo>
                <a:lnTo>
                  <a:pt x="0" y="213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2365460" y="3250631"/>
            <a:ext cx="4120471" cy="1891309"/>
            <a:chOff x="0" y="0"/>
            <a:chExt cx="5493961" cy="2521745"/>
          </a:xfrm>
        </p:grpSpPr>
        <p:sp>
          <p:nvSpPr>
            <p:cNvPr id="32" name="TextBox 32"/>
            <p:cNvSpPr txBox="1"/>
            <p:nvPr/>
          </p:nvSpPr>
          <p:spPr>
            <a:xfrm>
              <a:off x="0" y="66675"/>
              <a:ext cx="4928110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“REGULAR COFFEE”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648909" y="1272753"/>
              <a:ext cx="3845052" cy="648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8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The Widow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625322" y="1907608"/>
              <a:ext cx="3845052" cy="6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8"/>
                </a:lnSpc>
                <a:spcBef>
                  <a:spcPct val="0"/>
                </a:spcBef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John Grisham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60121" y="2473114"/>
            <a:ext cx="3251433" cy="4858835"/>
          </a:xfrm>
          <a:custGeom>
            <a:avLst/>
            <a:gdLst/>
            <a:ahLst/>
            <a:cxnLst/>
            <a:rect l="l" t="t" r="r" b="b"/>
            <a:pathLst>
              <a:path w="3251433" h="4858835">
                <a:moveTo>
                  <a:pt x="0" y="0"/>
                </a:moveTo>
                <a:lnTo>
                  <a:pt x="3251433" y="0"/>
                </a:lnTo>
                <a:lnTo>
                  <a:pt x="3251433" y="4858835"/>
                </a:lnTo>
                <a:lnTo>
                  <a:pt x="0" y="4858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46542" y="1390581"/>
            <a:ext cx="11719776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80"/>
              </a:lnSpc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FLAG SHIP, COLD BREW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2746542" y="1227653"/>
            <a:ext cx="9921601" cy="161226"/>
          </a:xfrm>
          <a:custGeom>
            <a:avLst/>
            <a:gdLst/>
            <a:ahLst/>
            <a:cxnLst/>
            <a:rect l="l" t="t" r="r" b="b"/>
            <a:pathLst>
              <a:path w="9921601" h="161226">
                <a:moveTo>
                  <a:pt x="0" y="0"/>
                </a:moveTo>
                <a:lnTo>
                  <a:pt x="9921601" y="0"/>
                </a:lnTo>
                <a:lnTo>
                  <a:pt x="9921601" y="161226"/>
                </a:lnTo>
                <a:lnTo>
                  <a:pt x="0" y="161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2746542" y="2842316"/>
            <a:ext cx="10136657" cy="164721"/>
          </a:xfrm>
          <a:custGeom>
            <a:avLst/>
            <a:gdLst/>
            <a:ahLst/>
            <a:cxnLst/>
            <a:rect l="l" t="t" r="r" b="b"/>
            <a:pathLst>
              <a:path w="10136657" h="164721">
                <a:moveTo>
                  <a:pt x="0" y="0"/>
                </a:moveTo>
                <a:lnTo>
                  <a:pt x="10136657" y="0"/>
                </a:lnTo>
                <a:lnTo>
                  <a:pt x="10136657" y="164720"/>
                </a:lnTo>
                <a:lnTo>
                  <a:pt x="0" y="16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678" y="559478"/>
            <a:ext cx="1817369" cy="3381151"/>
          </a:xfrm>
          <a:custGeom>
            <a:avLst/>
            <a:gdLst/>
            <a:ahLst/>
            <a:cxnLst/>
            <a:rect l="l" t="t" r="r" b="b"/>
            <a:pathLst>
              <a:path w="1817369" h="3381151">
                <a:moveTo>
                  <a:pt x="0" y="0"/>
                </a:moveTo>
                <a:lnTo>
                  <a:pt x="1817369" y="0"/>
                </a:lnTo>
                <a:lnTo>
                  <a:pt x="1817369" y="3381151"/>
                </a:lnTo>
                <a:lnTo>
                  <a:pt x="0" y="3381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61742" y="4398880"/>
            <a:ext cx="3312974" cy="4884512"/>
          </a:xfrm>
          <a:custGeom>
            <a:avLst/>
            <a:gdLst/>
            <a:ahLst/>
            <a:cxnLst/>
            <a:rect l="l" t="t" r="r" b="b"/>
            <a:pathLst>
              <a:path w="3312974" h="4884512">
                <a:moveTo>
                  <a:pt x="0" y="0"/>
                </a:moveTo>
                <a:lnTo>
                  <a:pt x="3312973" y="0"/>
                </a:lnTo>
                <a:lnTo>
                  <a:pt x="3312973" y="4884512"/>
                </a:lnTo>
                <a:lnTo>
                  <a:pt x="0" y="4884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873" t="-33244" r="-33078" b="-3229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59382" y="2842316"/>
            <a:ext cx="3052171" cy="4120431"/>
          </a:xfrm>
          <a:custGeom>
            <a:avLst/>
            <a:gdLst/>
            <a:ahLst/>
            <a:cxnLst/>
            <a:rect l="l" t="t" r="r" b="b"/>
            <a:pathLst>
              <a:path w="3052171" h="4120431">
                <a:moveTo>
                  <a:pt x="0" y="0"/>
                </a:moveTo>
                <a:lnTo>
                  <a:pt x="3052172" y="0"/>
                </a:lnTo>
                <a:lnTo>
                  <a:pt x="3052172" y="4120431"/>
                </a:lnTo>
                <a:lnTo>
                  <a:pt x="0" y="4120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59417" y="4398880"/>
            <a:ext cx="3315298" cy="4831036"/>
          </a:xfrm>
          <a:custGeom>
            <a:avLst/>
            <a:gdLst/>
            <a:ahLst/>
            <a:cxnLst/>
            <a:rect l="l" t="t" r="r" b="b"/>
            <a:pathLst>
              <a:path w="3315298" h="4831036">
                <a:moveTo>
                  <a:pt x="0" y="0"/>
                </a:moveTo>
                <a:lnTo>
                  <a:pt x="3315298" y="0"/>
                </a:lnTo>
                <a:lnTo>
                  <a:pt x="3315298" y="4831035"/>
                </a:lnTo>
                <a:lnTo>
                  <a:pt x="0" y="4831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46542" y="3146658"/>
            <a:ext cx="7315200" cy="22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Blend  of beans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Roasted in Sioux Falls, SD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Cold Brew Preparation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6542" y="6468176"/>
            <a:ext cx="7315200" cy="22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Orange Zest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Honey</a:t>
            </a:r>
          </a:p>
          <a:p>
            <a:pPr marL="669285" lvl="1" indent="-334642" algn="l">
              <a:lnSpc>
                <a:spcPts val="6199"/>
              </a:lnSpc>
              <a:buFont typeface="Arial"/>
              <a:buChar char="•"/>
            </a:pPr>
            <a:r>
              <a:rPr lang="en-US" sz="3099" spc="185">
                <a:solidFill>
                  <a:srgbClr val="73737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Juicy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46542" y="5698726"/>
            <a:ext cx="7317959" cy="85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50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FLAVOR NOTES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14744" y="866775"/>
            <a:ext cx="13458513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COLD BREW VIBES &amp; BOOKS</a:t>
            </a:r>
          </a:p>
        </p:txBody>
      </p:sp>
      <p:sp>
        <p:nvSpPr>
          <p:cNvPr id="3" name="Freeform 3"/>
          <p:cNvSpPr/>
          <p:nvPr/>
        </p:nvSpPr>
        <p:spPr>
          <a:xfrm>
            <a:off x="15245499" y="8146846"/>
            <a:ext cx="3042501" cy="2323710"/>
          </a:xfrm>
          <a:custGeom>
            <a:avLst/>
            <a:gdLst/>
            <a:ahLst/>
            <a:cxnLst/>
            <a:rect l="l" t="t" r="r" b="b"/>
            <a:pathLst>
              <a:path w="3042501" h="2323710">
                <a:moveTo>
                  <a:pt x="0" y="0"/>
                </a:moveTo>
                <a:lnTo>
                  <a:pt x="3042501" y="0"/>
                </a:lnTo>
                <a:lnTo>
                  <a:pt x="3042501" y="2323710"/>
                </a:lnTo>
                <a:lnTo>
                  <a:pt x="0" y="232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30341">
            <a:off x="16551914" y="4725948"/>
            <a:ext cx="3472172" cy="3090233"/>
          </a:xfrm>
          <a:custGeom>
            <a:avLst/>
            <a:gdLst/>
            <a:ahLst/>
            <a:cxnLst/>
            <a:rect l="l" t="t" r="r" b="b"/>
            <a:pathLst>
              <a:path w="3472172" h="3090233">
                <a:moveTo>
                  <a:pt x="0" y="0"/>
                </a:moveTo>
                <a:lnTo>
                  <a:pt x="3472172" y="0"/>
                </a:lnTo>
                <a:lnTo>
                  <a:pt x="3472172" y="3090233"/>
                </a:lnTo>
                <a:lnTo>
                  <a:pt x="0" y="309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79069">
            <a:off x="12929973" y="9253898"/>
            <a:ext cx="2257711" cy="2792484"/>
          </a:xfrm>
          <a:custGeom>
            <a:avLst/>
            <a:gdLst/>
            <a:ahLst/>
            <a:cxnLst/>
            <a:rect l="l" t="t" r="r" b="b"/>
            <a:pathLst>
              <a:path w="2257711" h="2792484">
                <a:moveTo>
                  <a:pt x="0" y="0"/>
                </a:moveTo>
                <a:lnTo>
                  <a:pt x="2257710" y="0"/>
                </a:lnTo>
                <a:lnTo>
                  <a:pt x="2257710" y="2792484"/>
                </a:lnTo>
                <a:lnTo>
                  <a:pt x="0" y="279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8973"/>
            </a:stretch>
          </a:blipFill>
        </p:spPr>
      </p:sp>
      <p:sp>
        <p:nvSpPr>
          <p:cNvPr id="6" name="Freeform 6"/>
          <p:cNvSpPr/>
          <p:nvPr/>
        </p:nvSpPr>
        <p:spPr>
          <a:xfrm rot="1554510">
            <a:off x="-801885" y="-643908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0"/>
                </a:lnTo>
                <a:lnTo>
                  <a:pt x="0" y="325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060289">
            <a:off x="-1028252" y="2114192"/>
            <a:ext cx="3661169" cy="3258441"/>
          </a:xfrm>
          <a:custGeom>
            <a:avLst/>
            <a:gdLst/>
            <a:ahLst/>
            <a:cxnLst/>
            <a:rect l="l" t="t" r="r" b="b"/>
            <a:pathLst>
              <a:path w="3661169" h="3258441">
                <a:moveTo>
                  <a:pt x="0" y="0"/>
                </a:moveTo>
                <a:lnTo>
                  <a:pt x="3661170" y="0"/>
                </a:lnTo>
                <a:lnTo>
                  <a:pt x="3661170" y="3258441"/>
                </a:lnTo>
                <a:lnTo>
                  <a:pt x="0" y="325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041922" y="3180813"/>
            <a:ext cx="4331162" cy="2947376"/>
            <a:chOff x="0" y="0"/>
            <a:chExt cx="5774882" cy="3929834"/>
          </a:xfrm>
        </p:grpSpPr>
        <p:sp>
          <p:nvSpPr>
            <p:cNvPr id="9" name="Freeform 9"/>
            <p:cNvSpPr/>
            <p:nvPr/>
          </p:nvSpPr>
          <p:spPr>
            <a:xfrm>
              <a:off x="0" y="1041587"/>
              <a:ext cx="1906244" cy="2888248"/>
            </a:xfrm>
            <a:custGeom>
              <a:avLst/>
              <a:gdLst/>
              <a:ahLst/>
              <a:cxnLst/>
              <a:rect l="l" t="t" r="r" b="b"/>
              <a:pathLst>
                <a:path w="1906244" h="2888248">
                  <a:moveTo>
                    <a:pt x="0" y="0"/>
                  </a:moveTo>
                  <a:lnTo>
                    <a:pt x="1906244" y="0"/>
                  </a:lnTo>
                  <a:lnTo>
                    <a:pt x="1906244" y="2888247"/>
                  </a:lnTo>
                  <a:lnTo>
                    <a:pt x="0" y="2888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80921" y="66675"/>
              <a:ext cx="4928110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SUMMER-Y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29830" y="1272753"/>
              <a:ext cx="3845052" cy="648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8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Just For the Summer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906244" y="1907608"/>
              <a:ext cx="3845052" cy="6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8"/>
                </a:lnSpc>
                <a:spcBef>
                  <a:spcPct val="0"/>
                </a:spcBef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Abby Jimenez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14981923" y="5033939"/>
            <a:ext cx="322861" cy="486420"/>
          </a:xfrm>
          <a:custGeom>
            <a:avLst/>
            <a:gdLst/>
            <a:ahLst/>
            <a:cxnLst/>
            <a:rect l="l" t="t" r="r" b="b"/>
            <a:pathLst>
              <a:path w="322861" h="486420">
                <a:moveTo>
                  <a:pt x="0" y="0"/>
                </a:moveTo>
                <a:lnTo>
                  <a:pt x="322861" y="0"/>
                </a:lnTo>
                <a:lnTo>
                  <a:pt x="322861" y="486420"/>
                </a:lnTo>
                <a:lnTo>
                  <a:pt x="0" y="486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31538" y="3827466"/>
            <a:ext cx="1356307" cy="2055011"/>
          </a:xfrm>
          <a:custGeom>
            <a:avLst/>
            <a:gdLst/>
            <a:ahLst/>
            <a:cxnLst/>
            <a:rect l="l" t="t" r="r" b="b"/>
            <a:pathLst>
              <a:path w="1356307" h="2055011">
                <a:moveTo>
                  <a:pt x="0" y="0"/>
                </a:moveTo>
                <a:lnTo>
                  <a:pt x="1356308" y="0"/>
                </a:lnTo>
                <a:lnTo>
                  <a:pt x="1356308" y="2055011"/>
                </a:lnTo>
                <a:lnTo>
                  <a:pt x="0" y="2055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05107" y="3743413"/>
            <a:ext cx="1325346" cy="1993002"/>
          </a:xfrm>
          <a:custGeom>
            <a:avLst/>
            <a:gdLst/>
            <a:ahLst/>
            <a:cxnLst/>
            <a:rect l="l" t="t" r="r" b="b"/>
            <a:pathLst>
              <a:path w="1325346" h="1993002">
                <a:moveTo>
                  <a:pt x="0" y="0"/>
                </a:moveTo>
                <a:lnTo>
                  <a:pt x="1325346" y="0"/>
                </a:lnTo>
                <a:lnTo>
                  <a:pt x="1325346" y="1993001"/>
                </a:lnTo>
                <a:lnTo>
                  <a:pt x="0" y="19930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12632" y="6927292"/>
            <a:ext cx="1411782" cy="2139064"/>
          </a:xfrm>
          <a:custGeom>
            <a:avLst/>
            <a:gdLst/>
            <a:ahLst/>
            <a:cxnLst/>
            <a:rect l="l" t="t" r="r" b="b"/>
            <a:pathLst>
              <a:path w="1411782" h="2139064">
                <a:moveTo>
                  <a:pt x="0" y="0"/>
                </a:moveTo>
                <a:lnTo>
                  <a:pt x="1411782" y="0"/>
                </a:lnTo>
                <a:lnTo>
                  <a:pt x="1411782" y="2139064"/>
                </a:lnTo>
                <a:lnTo>
                  <a:pt x="0" y="2139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01779" y="6927292"/>
            <a:ext cx="1308895" cy="2013685"/>
          </a:xfrm>
          <a:custGeom>
            <a:avLst/>
            <a:gdLst/>
            <a:ahLst/>
            <a:cxnLst/>
            <a:rect l="l" t="t" r="r" b="b"/>
            <a:pathLst>
              <a:path w="1308895" h="2013685">
                <a:moveTo>
                  <a:pt x="0" y="0"/>
                </a:moveTo>
                <a:lnTo>
                  <a:pt x="1308895" y="0"/>
                </a:lnTo>
                <a:lnTo>
                  <a:pt x="1308895" y="2013684"/>
                </a:lnTo>
                <a:lnTo>
                  <a:pt x="0" y="2013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612632" y="6191336"/>
            <a:ext cx="4304366" cy="1894485"/>
            <a:chOff x="0" y="0"/>
            <a:chExt cx="5739155" cy="252597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66675"/>
              <a:ext cx="3897362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STUDY SESSIONS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591027" y="1163743"/>
              <a:ext cx="4148128" cy="648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9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Just Mercy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904824" y="1889709"/>
              <a:ext cx="3503173" cy="636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2100" spc="126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Bryan Stevenson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57622" y="3048468"/>
            <a:ext cx="3830966" cy="2358160"/>
            <a:chOff x="0" y="0"/>
            <a:chExt cx="5107955" cy="3144213"/>
          </a:xfrm>
        </p:grpSpPr>
        <p:sp>
          <p:nvSpPr>
            <p:cNvPr id="23" name="TextBox 23"/>
            <p:cNvSpPr txBox="1"/>
            <p:nvPr/>
          </p:nvSpPr>
          <p:spPr>
            <a:xfrm>
              <a:off x="0" y="66675"/>
              <a:ext cx="3897362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00"/>
                </a:lnSpc>
                <a:spcBef>
                  <a:spcPct val="0"/>
                </a:spcBef>
              </a:pPr>
              <a:r>
                <a:rPr lang="en-US" sz="3800">
                  <a:solidFill>
                    <a:srgbClr val="C28583"/>
                  </a:solidFill>
                  <a:latin typeface="เอฟซี พาเลท"/>
                  <a:ea typeface="เอฟซี พาเลท"/>
                  <a:cs typeface="เอฟซี พาเลท"/>
                  <a:sym typeface="เอฟซี พาเลท"/>
                </a:rPr>
                <a:t>YOUNG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62903" y="1196721"/>
              <a:ext cx="3845052" cy="648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98"/>
                </a:lnSpc>
                <a:spcBef>
                  <a:spcPct val="0"/>
                </a:spcBef>
              </a:pPr>
              <a:r>
                <a:rPr lang="en-US" sz="2199" spc="131">
                  <a:solidFill>
                    <a:srgbClr val="737373"/>
                  </a:solidFill>
                  <a:latin typeface="Myriad Pro 1"/>
                  <a:ea typeface="Myriad Pro 1"/>
                  <a:cs typeface="Myriad Pro 1"/>
                  <a:sym typeface="Myriad Pro 1"/>
                </a:rPr>
                <a:t>This Tender Land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39316" y="1831575"/>
              <a:ext cx="3845052" cy="1312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8"/>
                </a:lnSpc>
                <a:spcBef>
                  <a:spcPct val="0"/>
                </a:spcBef>
              </a:pPr>
              <a:r>
                <a:rPr lang="en-US" sz="2099" spc="125">
                  <a:solidFill>
                    <a:srgbClr val="737373"/>
                  </a:solidFill>
                  <a:latin typeface="Myriad Pro 2"/>
                  <a:ea typeface="Myriad Pro 2"/>
                  <a:cs typeface="Myriad Pro 2"/>
                  <a:sym typeface="Myriad Pro 2"/>
                </a:rPr>
                <a:t>by William Kent Krueger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012153" y="3142925"/>
            <a:ext cx="3374410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QUICK AND EASY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710304" y="3865840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Malibu Rising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692614" y="4344362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Taylor Jenkins Reid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801779" y="6337739"/>
            <a:ext cx="2923021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0"/>
              </a:lnSpc>
              <a:spcBef>
                <a:spcPct val="0"/>
              </a:spcBef>
            </a:pPr>
            <a:r>
              <a:rPr lang="en-US" sz="3800">
                <a:solidFill>
                  <a:srgbClr val="C28583"/>
                </a:solidFill>
                <a:latin typeface="เอฟซี พาเลท"/>
                <a:ea typeface="เอฟซี พาเลท"/>
                <a:cs typeface="เอฟซี พาเลท"/>
                <a:sym typeface="เอฟซี พาเลท"/>
              </a:rPr>
              <a:t>AFTERNOON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07601" y="7162985"/>
            <a:ext cx="2883789" cy="5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8"/>
              </a:lnSpc>
              <a:spcBef>
                <a:spcPct val="0"/>
              </a:spcBef>
            </a:pPr>
            <a:r>
              <a:rPr lang="en-US" sz="2199" spc="131">
                <a:solidFill>
                  <a:srgbClr val="737373"/>
                </a:solidFill>
                <a:latin typeface="Myriad Pro 1"/>
                <a:ea typeface="Myriad Pro 1"/>
                <a:cs typeface="Myriad Pro 1"/>
                <a:sym typeface="Myriad Pro 1"/>
              </a:rPr>
              <a:t>The Rosie Project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89911" y="7641506"/>
            <a:ext cx="2883789" cy="51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099" spc="125">
                <a:solidFill>
                  <a:srgbClr val="737373"/>
                </a:solidFill>
                <a:latin typeface="Myriad Pro 2"/>
                <a:ea typeface="Myriad Pro 2"/>
                <a:cs typeface="Myriad Pro 2"/>
                <a:sym typeface="Myriad Pro 2"/>
              </a:rPr>
              <a:t>by Graeme C. Simsion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c3d615-b71f-4c7f-84c0-df433bf8e1fc" xsi:nil="true"/>
    <lcf76f155ced4ddcb4097134ff3c332f xmlns="e5b5ec56-e1e3-40fe-a8b7-2433be61131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6DEE12E6C2D54886C593BF918FBD20" ma:contentTypeVersion="18" ma:contentTypeDescription="Create a new document." ma:contentTypeScope="" ma:versionID="a08bc3ec6b09fb6a521ee04034fc4559">
  <xsd:schema xmlns:xsd="http://www.w3.org/2001/XMLSchema" xmlns:xs="http://www.w3.org/2001/XMLSchema" xmlns:p="http://schemas.microsoft.com/office/2006/metadata/properties" xmlns:ns2="e5b5ec56-e1e3-40fe-a8b7-2433be611314" xmlns:ns3="a7c3d615-b71f-4c7f-84c0-df433bf8e1fc" targetNamespace="http://schemas.microsoft.com/office/2006/metadata/properties" ma:root="true" ma:fieldsID="021435845f4d4b213963ea724d02a25b" ns2:_="" ns3:_="">
    <xsd:import namespace="e5b5ec56-e1e3-40fe-a8b7-2433be611314"/>
    <xsd:import namespace="a7c3d615-b71f-4c7f-84c0-df433bf8e1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5ec56-e1e3-40fe-a8b7-2433be6113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40b798f-7389-4392-84cd-89dc9925a1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c3d615-b71f-4c7f-84c0-df433bf8e1f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299bece-6688-4c39-8391-389a645c7c32}" ma:internalName="TaxCatchAll" ma:showField="CatchAllData" ma:web="a7c3d615-b71f-4c7f-84c0-df433bf8e1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DF2A20-3464-4F23-A23A-47495ECBC119}">
  <ds:schemaRefs>
    <ds:schemaRef ds:uri="http://schemas.microsoft.com/office/2006/metadata/properties"/>
    <ds:schemaRef ds:uri="http://schemas.microsoft.com/office/infopath/2007/PartnerControls"/>
    <ds:schemaRef ds:uri="a7c3d615-b71f-4c7f-84c0-df433bf8e1fc"/>
    <ds:schemaRef ds:uri="e5b5ec56-e1e3-40fe-a8b7-2433be611314"/>
  </ds:schemaRefs>
</ds:datastoreItem>
</file>

<file path=customXml/itemProps2.xml><?xml version="1.0" encoding="utf-8"?>
<ds:datastoreItem xmlns:ds="http://schemas.openxmlformats.org/officeDocument/2006/customXml" ds:itemID="{AFBCDFC6-4A92-41CE-9E0D-C5A2AE057D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77AC2C-3D89-4304-A3A6-790B3B757A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b5ec56-e1e3-40fe-a8b7-2433be611314"/>
    <ds:schemaRef ds:uri="a7c3d615-b71f-4c7f-84c0-df433bf8e1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Brew</dc:title>
  <cp:revision>2</cp:revision>
  <dcterms:created xsi:type="dcterms:W3CDTF">2006-08-16T00:00:00Z</dcterms:created>
  <dcterms:modified xsi:type="dcterms:W3CDTF">2026-01-23T22:57:44Z</dcterms:modified>
  <dc:identifier>DAG4lgHOzwQ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0x010100896DEE12E6C2D54886C593BF918FBD20</vt:lpwstr>
  </property>
  <property fmtid="{D5CDD505-2E9C-101B-9397-08002B2CF9AE}" pid="3" name="MediaServiceImageTags">
    <vt:lpwstr/>
  </property>
</Properties>
</file>