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Titillium Web"/>
      <p:regular r:id="rId17"/>
      <p:bold r:id="rId18"/>
      <p:italic r:id="rId19"/>
      <p:boldItalic r:id="rId20"/>
    </p:embeddedFont>
    <p:embeddedFont>
      <p:font typeface="Bricolage Grotesque"/>
      <p:bold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-boldItalic.fntdata"/><Relationship Id="rId11" Type="http://schemas.openxmlformats.org/officeDocument/2006/relationships/slide" Target="slides/slide6.xml"/><Relationship Id="rId22" Type="http://schemas.openxmlformats.org/officeDocument/2006/relationships/font" Target="fonts/Oswald-regular.fntdata"/><Relationship Id="rId10" Type="http://schemas.openxmlformats.org/officeDocument/2006/relationships/slide" Target="slides/slide5.xml"/><Relationship Id="rId21" Type="http://schemas.openxmlformats.org/officeDocument/2006/relationships/font" Target="fonts/BricolageGrotesque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swa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TitilliumWeb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TitilliumWeb-italic.fntdata"/><Relationship Id="rId6" Type="http://schemas.openxmlformats.org/officeDocument/2006/relationships/slide" Target="slides/slide1.xml"/><Relationship Id="rId18" Type="http://schemas.openxmlformats.org/officeDocument/2006/relationships/font" Target="fonts/TitilliumWe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9">
  <p:cSld name="CUSTOM_8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841800" y="7466425"/>
            <a:ext cx="6534600" cy="171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93" name="Google Shape;93;p11"/>
          <p:cNvSpPr txBox="1"/>
          <p:nvPr>
            <p:ph type="title"/>
          </p:nvPr>
        </p:nvSpPr>
        <p:spPr>
          <a:xfrm>
            <a:off x="9118950" y="1343175"/>
            <a:ext cx="81147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950"/>
              <a:buNone/>
              <a:defRPr b="1" sz="995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1028700" y="954147"/>
            <a:ext cx="6160732" cy="6153031"/>
          </a:xfrm>
          <a:custGeom>
            <a:rect b="b" l="l" r="r" t="t"/>
            <a:pathLst>
              <a:path extrusionOk="0" h="6153031" w="6160732">
                <a:moveTo>
                  <a:pt x="0" y="0"/>
                </a:moveTo>
                <a:lnTo>
                  <a:pt x="6160732" y="0"/>
                </a:lnTo>
                <a:lnTo>
                  <a:pt x="6160732" y="6153031"/>
                </a:lnTo>
                <a:lnTo>
                  <a:pt x="0" y="61530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1"/>
          <p:cNvSpPr/>
          <p:nvPr/>
        </p:nvSpPr>
        <p:spPr>
          <a:xfrm>
            <a:off x="8009074" y="4064127"/>
            <a:ext cx="10572576" cy="6673939"/>
          </a:xfrm>
          <a:custGeom>
            <a:rect b="b" l="l" r="r" t="t"/>
            <a:pathLst>
              <a:path extrusionOk="0" h="6673939" w="10572576">
                <a:moveTo>
                  <a:pt x="0" y="0"/>
                </a:moveTo>
                <a:lnTo>
                  <a:pt x="10572576" y="0"/>
                </a:lnTo>
                <a:lnTo>
                  <a:pt x="10572576" y="6673939"/>
                </a:lnTo>
                <a:lnTo>
                  <a:pt x="0" y="6673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1"/>
          <p:cNvSpPr txBox="1"/>
          <p:nvPr>
            <p:ph idx="2" type="body"/>
          </p:nvPr>
        </p:nvSpPr>
        <p:spPr>
          <a:xfrm>
            <a:off x="10028063" y="7466425"/>
            <a:ext cx="6534600" cy="171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2750" lvl="0" marL="457200" rtl="0" algn="ctr">
              <a:spcBef>
                <a:spcPts val="640"/>
              </a:spcBef>
              <a:spcAft>
                <a:spcPts val="0"/>
              </a:spcAft>
              <a:buSzPts val="2900"/>
              <a:buChar char="•"/>
              <a:defRPr sz="2900"/>
            </a:lvl1pPr>
            <a:lvl2pPr indent="-412750" lvl="1" marL="914400" rtl="0" algn="ctr">
              <a:spcBef>
                <a:spcPts val="560"/>
              </a:spcBef>
              <a:spcAft>
                <a:spcPts val="0"/>
              </a:spcAft>
              <a:buSzPts val="2900"/>
              <a:buChar char="–"/>
              <a:defRPr sz="2900"/>
            </a:lvl2pPr>
            <a:lvl3pPr indent="-412750" lvl="2" marL="1371600" rtl="0" algn="ctr">
              <a:spcBef>
                <a:spcPts val="480"/>
              </a:spcBef>
              <a:spcAft>
                <a:spcPts val="0"/>
              </a:spcAft>
              <a:buSzPts val="2900"/>
              <a:buChar char="•"/>
              <a:defRPr sz="2900"/>
            </a:lvl3pPr>
            <a:lvl4pPr indent="-412750" lvl="3" marL="1828800" rtl="0" algn="ctr">
              <a:spcBef>
                <a:spcPts val="400"/>
              </a:spcBef>
              <a:spcAft>
                <a:spcPts val="0"/>
              </a:spcAft>
              <a:buSzPts val="2900"/>
              <a:buChar char="–"/>
              <a:defRPr sz="2900"/>
            </a:lvl4pPr>
            <a:lvl5pPr indent="-412750" lvl="4" marL="2286000" rtl="0" algn="ctr">
              <a:spcBef>
                <a:spcPts val="400"/>
              </a:spcBef>
              <a:spcAft>
                <a:spcPts val="0"/>
              </a:spcAft>
              <a:buSzPts val="2900"/>
              <a:buChar char="»"/>
              <a:defRPr sz="2900"/>
            </a:lvl5pPr>
            <a:lvl6pPr indent="-412750" lvl="5" marL="2743200" rtl="0" algn="ctr"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900"/>
            </a:lvl6pPr>
            <a:lvl7pPr indent="-412750" lvl="6" marL="3200400" rtl="0" algn="ctr"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900"/>
            </a:lvl7pPr>
            <a:lvl8pPr indent="-412750" lvl="7" marL="3657600" rtl="0" algn="ctr"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900"/>
            </a:lvl8pPr>
            <a:lvl9pPr indent="-412750" lvl="8" marL="4114800" rtl="0" algn="ctr"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9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CUSTOM_9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/>
          <p:nvPr>
            <p:ph type="title"/>
          </p:nvPr>
        </p:nvSpPr>
        <p:spPr>
          <a:xfrm>
            <a:off x="9935575" y="447700"/>
            <a:ext cx="8114700" cy="310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950"/>
              <a:buNone/>
              <a:defRPr b="1" sz="9950"/>
            </a:lvl1pPr>
            <a:lvl2pPr lvl="1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/>
        </p:nvSpPr>
        <p:spPr>
          <a:xfrm>
            <a:off x="10015952" y="4028022"/>
            <a:ext cx="5598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/>
          </a:p>
        </p:txBody>
      </p:sp>
      <p:sp>
        <p:nvSpPr>
          <p:cNvPr id="100" name="Google Shape;100;p12"/>
          <p:cNvSpPr txBox="1"/>
          <p:nvPr/>
        </p:nvSpPr>
        <p:spPr>
          <a:xfrm>
            <a:off x="10015952" y="5880577"/>
            <a:ext cx="5598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/>
          </a:p>
        </p:txBody>
      </p:sp>
      <p:sp>
        <p:nvSpPr>
          <p:cNvPr id="101" name="Google Shape;101;p12"/>
          <p:cNvSpPr txBox="1"/>
          <p:nvPr/>
        </p:nvSpPr>
        <p:spPr>
          <a:xfrm>
            <a:off x="10015952" y="7733132"/>
            <a:ext cx="7344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/>
          </a:p>
        </p:txBody>
      </p:sp>
      <p:pic>
        <p:nvPicPr>
          <p:cNvPr id="102" name="Google Shape;102;p12"/>
          <p:cNvPicPr preferRelativeResize="0"/>
          <p:nvPr/>
        </p:nvPicPr>
        <p:blipFill rotWithShape="1">
          <a:blip r:embed="rId2">
            <a:alphaModFix/>
          </a:blip>
          <a:srcRect b="0" l="15995" r="0" t="50554"/>
          <a:stretch/>
        </p:blipFill>
        <p:spPr>
          <a:xfrm>
            <a:off x="0" y="0"/>
            <a:ext cx="10383127" cy="610529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2"/>
          <p:cNvSpPr txBox="1"/>
          <p:nvPr>
            <p:ph idx="1" type="body"/>
          </p:nvPr>
        </p:nvSpPr>
        <p:spPr>
          <a:xfrm>
            <a:off x="11172775" y="4237425"/>
            <a:ext cx="6534600" cy="118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rtl="0">
              <a:spcBef>
                <a:spcPts val="560"/>
              </a:spcBef>
              <a:spcAft>
                <a:spcPts val="0"/>
              </a:spcAft>
              <a:buSzPts val="24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–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»"/>
              <a:defRPr/>
            </a:lvl5pPr>
            <a:lvl6pPr indent="-381000" lvl="5" marL="27432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2" type="body"/>
          </p:nvPr>
        </p:nvSpPr>
        <p:spPr>
          <a:xfrm>
            <a:off x="11172775" y="6081550"/>
            <a:ext cx="6534600" cy="118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rtl="0">
              <a:spcBef>
                <a:spcPts val="560"/>
              </a:spcBef>
              <a:spcAft>
                <a:spcPts val="0"/>
              </a:spcAft>
              <a:buSzPts val="24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–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»"/>
              <a:defRPr/>
            </a:lvl5pPr>
            <a:lvl6pPr indent="-381000" lvl="5" marL="27432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3" type="body"/>
          </p:nvPr>
        </p:nvSpPr>
        <p:spPr>
          <a:xfrm>
            <a:off x="11172775" y="7905831"/>
            <a:ext cx="6534600" cy="118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rtl="0">
              <a:spcBef>
                <a:spcPts val="560"/>
              </a:spcBef>
              <a:spcAft>
                <a:spcPts val="0"/>
              </a:spcAft>
              <a:buSzPts val="24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–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»"/>
              <a:defRPr/>
            </a:lvl5pPr>
            <a:lvl6pPr indent="-381000" lvl="5" marL="27432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1">
  <p:cSld name="CUSTOM_10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/>
          <p:nvPr/>
        </p:nvSpPr>
        <p:spPr>
          <a:xfrm>
            <a:off x="659586" y="1028700"/>
            <a:ext cx="16968827" cy="5748463"/>
          </a:xfrm>
          <a:custGeom>
            <a:rect b="b" l="l" r="r" t="t"/>
            <a:pathLst>
              <a:path extrusionOk="0" h="5748463" w="16968827">
                <a:moveTo>
                  <a:pt x="0" y="0"/>
                </a:moveTo>
                <a:lnTo>
                  <a:pt x="16968828" y="0"/>
                </a:lnTo>
                <a:lnTo>
                  <a:pt x="16968828" y="5748463"/>
                </a:lnTo>
                <a:lnTo>
                  <a:pt x="0" y="5748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-190" r="-180" t="0"/>
            </a:stretch>
          </a:blipFill>
          <a:ln>
            <a:noFill/>
          </a:ln>
        </p:spPr>
      </p:sp>
      <p:sp>
        <p:nvSpPr>
          <p:cNvPr id="108" name="Google Shape;108;p13"/>
          <p:cNvSpPr txBox="1"/>
          <p:nvPr/>
        </p:nvSpPr>
        <p:spPr>
          <a:xfrm>
            <a:off x="2611023" y="2579664"/>
            <a:ext cx="1073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rPr>
              <a:t>S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2070127" y="2028220"/>
            <a:ext cx="2155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rPr>
              <a:t>STRENGTHS</a:t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14603414" y="2545029"/>
            <a:ext cx="1073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rPr>
              <a:t>T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14062517" y="2031224"/>
            <a:ext cx="2155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rPr>
              <a:t>THREATS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6696256" y="2580663"/>
            <a:ext cx="1073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rPr>
              <a:t>W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5456457" y="2031224"/>
            <a:ext cx="355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rPr>
              <a:t>WEAKNESSES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10781490" y="2580663"/>
            <a:ext cx="1073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rPr>
              <a:t>O</a:t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>
            <a:off x="9972710" y="2031224"/>
            <a:ext cx="2691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rPr>
              <a:t>OPPORTUNITIES</a:t>
            </a:r>
            <a:endParaRPr/>
          </a:p>
        </p:txBody>
      </p:sp>
      <p:cxnSp>
        <p:nvCxnSpPr>
          <p:cNvPr id="116" name="Google Shape;116;p13"/>
          <p:cNvCxnSpPr/>
          <p:nvPr/>
        </p:nvCxnSpPr>
        <p:spPr>
          <a:xfrm rot="10800000">
            <a:off x="9144000" y="2083956"/>
            <a:ext cx="0" cy="3807300"/>
          </a:xfrm>
          <a:prstGeom prst="straightConnector1">
            <a:avLst/>
          </a:prstGeom>
          <a:noFill/>
          <a:ln cap="flat" cmpd="sng" w="19050">
            <a:solidFill>
              <a:srgbClr val="D4D4D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p13"/>
          <p:cNvCxnSpPr/>
          <p:nvPr/>
        </p:nvCxnSpPr>
        <p:spPr>
          <a:xfrm rot="10800000">
            <a:off x="5147963" y="2083956"/>
            <a:ext cx="0" cy="3807300"/>
          </a:xfrm>
          <a:prstGeom prst="straightConnector1">
            <a:avLst/>
          </a:prstGeom>
          <a:noFill/>
          <a:ln cap="flat" cmpd="sng" w="19050">
            <a:solidFill>
              <a:srgbClr val="D4D4D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p13"/>
          <p:cNvCxnSpPr/>
          <p:nvPr/>
        </p:nvCxnSpPr>
        <p:spPr>
          <a:xfrm rot="10800000">
            <a:off x="13140037" y="2083956"/>
            <a:ext cx="0" cy="3807300"/>
          </a:xfrm>
          <a:prstGeom prst="straightConnector1">
            <a:avLst/>
          </a:prstGeom>
          <a:noFill/>
          <a:ln cap="flat" cmpd="sng" w="19050">
            <a:solidFill>
              <a:srgbClr val="D4D4D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p13"/>
          <p:cNvSpPr txBox="1"/>
          <p:nvPr>
            <p:ph type="title"/>
          </p:nvPr>
        </p:nvSpPr>
        <p:spPr>
          <a:xfrm>
            <a:off x="1504350" y="7676731"/>
            <a:ext cx="15279300" cy="171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8950"/>
              <a:buNone/>
              <a:defRPr b="1" sz="8950">
                <a:solidFill>
                  <a:srgbClr val="D4D4D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50"/>
              <a:buNone/>
              <a:defRPr sz="8950"/>
            </a:lvl2pPr>
            <a:lvl3pPr lvl="2" rtl="0">
              <a:spcBef>
                <a:spcPts val="0"/>
              </a:spcBef>
              <a:spcAft>
                <a:spcPts val="0"/>
              </a:spcAft>
              <a:buSzPts val="8950"/>
              <a:buNone/>
              <a:defRPr sz="8950"/>
            </a:lvl3pPr>
            <a:lvl4pPr lvl="3" rtl="0">
              <a:spcBef>
                <a:spcPts val="0"/>
              </a:spcBef>
              <a:spcAft>
                <a:spcPts val="0"/>
              </a:spcAft>
              <a:buSzPts val="8950"/>
              <a:buNone/>
              <a:defRPr sz="8950"/>
            </a:lvl4pPr>
            <a:lvl5pPr lvl="4" rtl="0">
              <a:spcBef>
                <a:spcPts val="0"/>
              </a:spcBef>
              <a:spcAft>
                <a:spcPts val="0"/>
              </a:spcAft>
              <a:buSzPts val="8950"/>
              <a:buNone/>
              <a:defRPr sz="8950"/>
            </a:lvl5pPr>
            <a:lvl6pPr lvl="5" rtl="0">
              <a:spcBef>
                <a:spcPts val="0"/>
              </a:spcBef>
              <a:spcAft>
                <a:spcPts val="0"/>
              </a:spcAft>
              <a:buSzPts val="8950"/>
              <a:buNone/>
              <a:defRPr sz="8950"/>
            </a:lvl6pPr>
            <a:lvl7pPr lvl="6" rtl="0">
              <a:spcBef>
                <a:spcPts val="0"/>
              </a:spcBef>
              <a:spcAft>
                <a:spcPts val="0"/>
              </a:spcAft>
              <a:buSzPts val="8950"/>
              <a:buNone/>
              <a:defRPr sz="8950"/>
            </a:lvl7pPr>
            <a:lvl8pPr lvl="7" rtl="0">
              <a:spcBef>
                <a:spcPts val="0"/>
              </a:spcBef>
              <a:spcAft>
                <a:spcPts val="0"/>
              </a:spcAft>
              <a:buSzPts val="8950"/>
              <a:buNone/>
              <a:defRPr sz="8950"/>
            </a:lvl8pPr>
            <a:lvl9pPr lvl="8" rtl="0">
              <a:spcBef>
                <a:spcPts val="0"/>
              </a:spcBef>
              <a:spcAft>
                <a:spcPts val="0"/>
              </a:spcAft>
              <a:buSzPts val="8950"/>
              <a:buNone/>
              <a:defRPr sz="8950"/>
            </a:lvl9pPr>
          </a:lstStyle>
          <a:p/>
        </p:txBody>
      </p:sp>
      <p:sp>
        <p:nvSpPr>
          <p:cNvPr id="120" name="Google Shape;120;p13"/>
          <p:cNvSpPr txBox="1"/>
          <p:nvPr>
            <p:ph idx="1" type="body"/>
          </p:nvPr>
        </p:nvSpPr>
        <p:spPr>
          <a:xfrm>
            <a:off x="1719275" y="4010125"/>
            <a:ext cx="2856900" cy="18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2425" lvl="0" marL="457200" rtl="0" algn="ctr">
              <a:spcBef>
                <a:spcPts val="640"/>
              </a:spcBef>
              <a:spcAft>
                <a:spcPts val="0"/>
              </a:spcAft>
              <a:buSzPts val="1950"/>
              <a:buChar char="•"/>
              <a:defRPr sz="1950"/>
            </a:lvl1pPr>
            <a:lvl2pPr indent="-352425" lvl="1" marL="914400" rtl="0" algn="ctr">
              <a:spcBef>
                <a:spcPts val="560"/>
              </a:spcBef>
              <a:spcAft>
                <a:spcPts val="0"/>
              </a:spcAft>
              <a:buSzPts val="1950"/>
              <a:buChar char="–"/>
              <a:defRPr sz="1950"/>
            </a:lvl2pPr>
            <a:lvl3pPr indent="-352425" lvl="2" marL="1371600" rtl="0" algn="ctr">
              <a:spcBef>
                <a:spcPts val="480"/>
              </a:spcBef>
              <a:spcAft>
                <a:spcPts val="0"/>
              </a:spcAft>
              <a:buSzPts val="1950"/>
              <a:buChar char="•"/>
              <a:defRPr sz="1950"/>
            </a:lvl3pPr>
            <a:lvl4pPr indent="-352425" lvl="3" marL="1828800" rtl="0" algn="ctr">
              <a:spcBef>
                <a:spcPts val="400"/>
              </a:spcBef>
              <a:spcAft>
                <a:spcPts val="0"/>
              </a:spcAft>
              <a:buSzPts val="1950"/>
              <a:buChar char="–"/>
              <a:defRPr sz="1950"/>
            </a:lvl4pPr>
            <a:lvl5pPr indent="-352425" lvl="4" marL="2286000" rtl="0" algn="ctr">
              <a:spcBef>
                <a:spcPts val="400"/>
              </a:spcBef>
              <a:spcAft>
                <a:spcPts val="0"/>
              </a:spcAft>
              <a:buSzPts val="1950"/>
              <a:buChar char="»"/>
              <a:defRPr sz="1950"/>
            </a:lvl5pPr>
            <a:lvl6pPr indent="-352425" lvl="5" marL="2743200" rtl="0" algn="ctr">
              <a:spcBef>
                <a:spcPts val="400"/>
              </a:spcBef>
              <a:spcAft>
                <a:spcPts val="0"/>
              </a:spcAft>
              <a:buSzPts val="1950"/>
              <a:buChar char="•"/>
              <a:defRPr sz="1950"/>
            </a:lvl6pPr>
            <a:lvl7pPr indent="-352425" lvl="6" marL="3200400" rtl="0" algn="ctr">
              <a:spcBef>
                <a:spcPts val="400"/>
              </a:spcBef>
              <a:spcAft>
                <a:spcPts val="0"/>
              </a:spcAft>
              <a:buSzPts val="1950"/>
              <a:buChar char="•"/>
              <a:defRPr sz="1950"/>
            </a:lvl7pPr>
            <a:lvl8pPr indent="-352425" lvl="7" marL="3657600" rtl="0" algn="ctr">
              <a:spcBef>
                <a:spcPts val="400"/>
              </a:spcBef>
              <a:spcAft>
                <a:spcPts val="0"/>
              </a:spcAft>
              <a:buSzPts val="1950"/>
              <a:buChar char="•"/>
              <a:defRPr sz="1950"/>
            </a:lvl8pPr>
            <a:lvl9pPr indent="-352425" lvl="8" marL="4114800" rtl="0" algn="ctr">
              <a:spcBef>
                <a:spcPts val="400"/>
              </a:spcBef>
              <a:spcAft>
                <a:spcPts val="0"/>
              </a:spcAft>
              <a:buSzPts val="1950"/>
              <a:buChar char="•"/>
              <a:defRPr sz="1950"/>
            </a:lvl9pPr>
          </a:lstStyle>
          <a:p/>
        </p:txBody>
      </p:sp>
      <p:sp>
        <p:nvSpPr>
          <p:cNvPr id="121" name="Google Shape;121;p13"/>
          <p:cNvSpPr txBox="1"/>
          <p:nvPr>
            <p:ph idx="2" type="body"/>
          </p:nvPr>
        </p:nvSpPr>
        <p:spPr>
          <a:xfrm>
            <a:off x="5804650" y="4010125"/>
            <a:ext cx="2856900" cy="18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2425" lvl="0" marL="457200" rtl="0" algn="ctr">
              <a:spcBef>
                <a:spcPts val="640"/>
              </a:spcBef>
              <a:spcAft>
                <a:spcPts val="0"/>
              </a:spcAft>
              <a:buSzPts val="1950"/>
              <a:buChar char="•"/>
              <a:defRPr sz="1950"/>
            </a:lvl1pPr>
            <a:lvl2pPr indent="-352425" lvl="1" marL="914400" rtl="0" algn="ctr">
              <a:spcBef>
                <a:spcPts val="560"/>
              </a:spcBef>
              <a:spcAft>
                <a:spcPts val="0"/>
              </a:spcAft>
              <a:buSzPts val="1950"/>
              <a:buChar char="–"/>
              <a:defRPr sz="1950"/>
            </a:lvl2pPr>
            <a:lvl3pPr indent="-352425" lvl="2" marL="1371600" rtl="0" algn="ctr">
              <a:spcBef>
                <a:spcPts val="480"/>
              </a:spcBef>
              <a:spcAft>
                <a:spcPts val="0"/>
              </a:spcAft>
              <a:buSzPts val="1950"/>
              <a:buChar char="•"/>
              <a:defRPr sz="1950"/>
            </a:lvl3pPr>
            <a:lvl4pPr indent="-352425" lvl="3" marL="1828800" rtl="0" algn="ctr">
              <a:spcBef>
                <a:spcPts val="400"/>
              </a:spcBef>
              <a:spcAft>
                <a:spcPts val="0"/>
              </a:spcAft>
              <a:buSzPts val="1950"/>
              <a:buChar char="–"/>
              <a:defRPr sz="1950"/>
            </a:lvl4pPr>
            <a:lvl5pPr indent="-352425" lvl="4" marL="2286000" rtl="0" algn="ctr">
              <a:spcBef>
                <a:spcPts val="400"/>
              </a:spcBef>
              <a:spcAft>
                <a:spcPts val="0"/>
              </a:spcAft>
              <a:buSzPts val="1950"/>
              <a:buChar char="»"/>
              <a:defRPr sz="1950"/>
            </a:lvl5pPr>
            <a:lvl6pPr indent="-352425" lvl="5" marL="2743200" rtl="0" algn="ctr">
              <a:spcBef>
                <a:spcPts val="400"/>
              </a:spcBef>
              <a:spcAft>
                <a:spcPts val="0"/>
              </a:spcAft>
              <a:buSzPts val="1950"/>
              <a:buChar char="•"/>
              <a:defRPr sz="1950"/>
            </a:lvl6pPr>
            <a:lvl7pPr indent="-352425" lvl="6" marL="3200400" rtl="0" algn="ctr">
              <a:spcBef>
                <a:spcPts val="400"/>
              </a:spcBef>
              <a:spcAft>
                <a:spcPts val="0"/>
              </a:spcAft>
              <a:buSzPts val="1950"/>
              <a:buChar char="•"/>
              <a:defRPr sz="1950"/>
            </a:lvl7pPr>
            <a:lvl8pPr indent="-352425" lvl="7" marL="3657600" rtl="0" algn="ctr">
              <a:spcBef>
                <a:spcPts val="400"/>
              </a:spcBef>
              <a:spcAft>
                <a:spcPts val="0"/>
              </a:spcAft>
              <a:buSzPts val="1950"/>
              <a:buChar char="•"/>
              <a:defRPr sz="1950"/>
            </a:lvl8pPr>
            <a:lvl9pPr indent="-352425" lvl="8" marL="4114800" rtl="0" algn="ctr">
              <a:spcBef>
                <a:spcPts val="400"/>
              </a:spcBef>
              <a:spcAft>
                <a:spcPts val="0"/>
              </a:spcAft>
              <a:buSzPts val="1950"/>
              <a:buChar char="•"/>
              <a:defRPr sz="1950"/>
            </a:lvl9pPr>
          </a:lstStyle>
          <a:p/>
        </p:txBody>
      </p:sp>
      <p:sp>
        <p:nvSpPr>
          <p:cNvPr id="122" name="Google Shape;122;p13"/>
          <p:cNvSpPr txBox="1"/>
          <p:nvPr>
            <p:ph idx="3" type="body"/>
          </p:nvPr>
        </p:nvSpPr>
        <p:spPr>
          <a:xfrm>
            <a:off x="9713563" y="4010125"/>
            <a:ext cx="2856900" cy="18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2425" lvl="0" marL="457200" rtl="0" algn="ctr">
              <a:spcBef>
                <a:spcPts val="640"/>
              </a:spcBef>
              <a:spcAft>
                <a:spcPts val="0"/>
              </a:spcAft>
              <a:buSzPts val="1950"/>
              <a:buChar char="•"/>
              <a:defRPr sz="1950"/>
            </a:lvl1pPr>
            <a:lvl2pPr indent="-352425" lvl="1" marL="914400" rtl="0" algn="ctr">
              <a:spcBef>
                <a:spcPts val="560"/>
              </a:spcBef>
              <a:spcAft>
                <a:spcPts val="0"/>
              </a:spcAft>
              <a:buSzPts val="1950"/>
              <a:buChar char="–"/>
              <a:defRPr sz="1950"/>
            </a:lvl2pPr>
            <a:lvl3pPr indent="-352425" lvl="2" marL="1371600" rtl="0" algn="ctr">
              <a:spcBef>
                <a:spcPts val="480"/>
              </a:spcBef>
              <a:spcAft>
                <a:spcPts val="0"/>
              </a:spcAft>
              <a:buSzPts val="1950"/>
              <a:buChar char="•"/>
              <a:defRPr sz="1950"/>
            </a:lvl3pPr>
            <a:lvl4pPr indent="-352425" lvl="3" marL="1828800" rtl="0" algn="ctr">
              <a:spcBef>
                <a:spcPts val="400"/>
              </a:spcBef>
              <a:spcAft>
                <a:spcPts val="0"/>
              </a:spcAft>
              <a:buSzPts val="1950"/>
              <a:buChar char="–"/>
              <a:defRPr sz="1950"/>
            </a:lvl4pPr>
            <a:lvl5pPr indent="-352425" lvl="4" marL="2286000" rtl="0" algn="ctr">
              <a:spcBef>
                <a:spcPts val="400"/>
              </a:spcBef>
              <a:spcAft>
                <a:spcPts val="0"/>
              </a:spcAft>
              <a:buSzPts val="1950"/>
              <a:buChar char="»"/>
              <a:defRPr sz="1950"/>
            </a:lvl5pPr>
            <a:lvl6pPr indent="-352425" lvl="5" marL="2743200" rtl="0" algn="ctr">
              <a:spcBef>
                <a:spcPts val="400"/>
              </a:spcBef>
              <a:spcAft>
                <a:spcPts val="0"/>
              </a:spcAft>
              <a:buSzPts val="1950"/>
              <a:buChar char="•"/>
              <a:defRPr sz="1950"/>
            </a:lvl6pPr>
            <a:lvl7pPr indent="-352425" lvl="6" marL="3200400" rtl="0" algn="ctr">
              <a:spcBef>
                <a:spcPts val="400"/>
              </a:spcBef>
              <a:spcAft>
                <a:spcPts val="0"/>
              </a:spcAft>
              <a:buSzPts val="1950"/>
              <a:buChar char="•"/>
              <a:defRPr sz="1950"/>
            </a:lvl7pPr>
            <a:lvl8pPr indent="-352425" lvl="7" marL="3657600" rtl="0" algn="ctr">
              <a:spcBef>
                <a:spcPts val="400"/>
              </a:spcBef>
              <a:spcAft>
                <a:spcPts val="0"/>
              </a:spcAft>
              <a:buSzPts val="1950"/>
              <a:buChar char="•"/>
              <a:defRPr sz="1950"/>
            </a:lvl8pPr>
            <a:lvl9pPr indent="-352425" lvl="8" marL="4114800" rtl="0" algn="ctr">
              <a:spcBef>
                <a:spcPts val="400"/>
              </a:spcBef>
              <a:spcAft>
                <a:spcPts val="0"/>
              </a:spcAft>
              <a:buSzPts val="1950"/>
              <a:buChar char="•"/>
              <a:defRPr sz="1950"/>
            </a:lvl9pPr>
          </a:lstStyle>
          <a:p/>
        </p:txBody>
      </p:sp>
      <p:sp>
        <p:nvSpPr>
          <p:cNvPr id="123" name="Google Shape;123;p13"/>
          <p:cNvSpPr txBox="1"/>
          <p:nvPr>
            <p:ph idx="4" type="body"/>
          </p:nvPr>
        </p:nvSpPr>
        <p:spPr>
          <a:xfrm>
            <a:off x="13622488" y="4010125"/>
            <a:ext cx="2856900" cy="18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2425" lvl="0" marL="457200" rtl="0" algn="ctr">
              <a:spcBef>
                <a:spcPts val="640"/>
              </a:spcBef>
              <a:spcAft>
                <a:spcPts val="0"/>
              </a:spcAft>
              <a:buSzPts val="1950"/>
              <a:buChar char="•"/>
              <a:defRPr sz="1950"/>
            </a:lvl1pPr>
            <a:lvl2pPr indent="-352425" lvl="1" marL="914400" rtl="0" algn="ctr">
              <a:spcBef>
                <a:spcPts val="560"/>
              </a:spcBef>
              <a:spcAft>
                <a:spcPts val="0"/>
              </a:spcAft>
              <a:buSzPts val="1950"/>
              <a:buChar char="–"/>
              <a:defRPr sz="1950"/>
            </a:lvl2pPr>
            <a:lvl3pPr indent="-352425" lvl="2" marL="1371600" rtl="0" algn="ctr">
              <a:spcBef>
                <a:spcPts val="480"/>
              </a:spcBef>
              <a:spcAft>
                <a:spcPts val="0"/>
              </a:spcAft>
              <a:buSzPts val="1950"/>
              <a:buChar char="•"/>
              <a:defRPr sz="1950"/>
            </a:lvl3pPr>
            <a:lvl4pPr indent="-352425" lvl="3" marL="1828800" rtl="0" algn="ctr">
              <a:spcBef>
                <a:spcPts val="400"/>
              </a:spcBef>
              <a:spcAft>
                <a:spcPts val="0"/>
              </a:spcAft>
              <a:buSzPts val="1950"/>
              <a:buChar char="–"/>
              <a:defRPr sz="1950"/>
            </a:lvl4pPr>
            <a:lvl5pPr indent="-352425" lvl="4" marL="2286000" rtl="0" algn="ctr">
              <a:spcBef>
                <a:spcPts val="400"/>
              </a:spcBef>
              <a:spcAft>
                <a:spcPts val="0"/>
              </a:spcAft>
              <a:buSzPts val="1950"/>
              <a:buChar char="»"/>
              <a:defRPr sz="1950"/>
            </a:lvl5pPr>
            <a:lvl6pPr indent="-352425" lvl="5" marL="2743200" rtl="0" algn="ctr">
              <a:spcBef>
                <a:spcPts val="400"/>
              </a:spcBef>
              <a:spcAft>
                <a:spcPts val="0"/>
              </a:spcAft>
              <a:buSzPts val="1950"/>
              <a:buChar char="•"/>
              <a:defRPr sz="1950"/>
            </a:lvl6pPr>
            <a:lvl7pPr indent="-352425" lvl="6" marL="3200400" rtl="0" algn="ctr">
              <a:spcBef>
                <a:spcPts val="400"/>
              </a:spcBef>
              <a:spcAft>
                <a:spcPts val="0"/>
              </a:spcAft>
              <a:buSzPts val="1950"/>
              <a:buChar char="•"/>
              <a:defRPr sz="1950"/>
            </a:lvl7pPr>
            <a:lvl8pPr indent="-352425" lvl="7" marL="3657600" rtl="0" algn="ctr">
              <a:spcBef>
                <a:spcPts val="400"/>
              </a:spcBef>
              <a:spcAft>
                <a:spcPts val="0"/>
              </a:spcAft>
              <a:buSzPts val="1950"/>
              <a:buChar char="•"/>
              <a:defRPr sz="1950"/>
            </a:lvl8pPr>
            <a:lvl9pPr indent="-352425" lvl="8" marL="4114800" rtl="0" algn="ctr">
              <a:spcBef>
                <a:spcPts val="400"/>
              </a:spcBef>
              <a:spcAft>
                <a:spcPts val="0"/>
              </a:spcAft>
              <a:buSzPts val="1950"/>
              <a:buChar char="•"/>
              <a:defRPr sz="195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2">
  <p:cSld name="CUSTOM_1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/>
          <p:nvPr>
            <p:ph idx="2" type="pic"/>
          </p:nvPr>
        </p:nvSpPr>
        <p:spPr>
          <a:xfrm>
            <a:off x="7794475" y="3226125"/>
            <a:ext cx="10493400" cy="7060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6" name="Google Shape;126;p14"/>
          <p:cNvPicPr preferRelativeResize="0"/>
          <p:nvPr/>
        </p:nvPicPr>
        <p:blipFill rotWithShape="1">
          <a:blip r:embed="rId2">
            <a:alphaModFix/>
          </a:blip>
          <a:srcRect b="0" l="28143" r="33918" t="15740"/>
          <a:stretch/>
        </p:blipFill>
        <p:spPr>
          <a:xfrm>
            <a:off x="0" y="0"/>
            <a:ext cx="18288000" cy="59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4"/>
          <p:cNvSpPr txBox="1"/>
          <p:nvPr>
            <p:ph type="title"/>
          </p:nvPr>
        </p:nvSpPr>
        <p:spPr>
          <a:xfrm>
            <a:off x="971550" y="1306450"/>
            <a:ext cx="163449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950"/>
              <a:buNone/>
              <a:defRPr b="1" sz="9950"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/>
        </p:txBody>
      </p:sp>
      <p:sp>
        <p:nvSpPr>
          <p:cNvPr id="128" name="Google Shape;128;p14"/>
          <p:cNvSpPr txBox="1"/>
          <p:nvPr>
            <p:ph idx="1" type="body"/>
          </p:nvPr>
        </p:nvSpPr>
        <p:spPr>
          <a:xfrm>
            <a:off x="1282200" y="5690050"/>
            <a:ext cx="5226600" cy="397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2425" lvl="0" marL="457200" rtl="0" algn="ctr">
              <a:spcBef>
                <a:spcPts val="640"/>
              </a:spcBef>
              <a:spcAft>
                <a:spcPts val="0"/>
              </a:spcAft>
              <a:buSzPts val="1950"/>
              <a:buChar char="•"/>
              <a:defRPr sz="1950"/>
            </a:lvl1pPr>
            <a:lvl2pPr indent="-352425" lvl="1" marL="914400" rtl="0" algn="ctr">
              <a:spcBef>
                <a:spcPts val="560"/>
              </a:spcBef>
              <a:spcAft>
                <a:spcPts val="0"/>
              </a:spcAft>
              <a:buSzPts val="1950"/>
              <a:buChar char="–"/>
              <a:defRPr sz="1950"/>
            </a:lvl2pPr>
            <a:lvl3pPr indent="-352425" lvl="2" marL="1371600" rtl="0" algn="ctr">
              <a:spcBef>
                <a:spcPts val="480"/>
              </a:spcBef>
              <a:spcAft>
                <a:spcPts val="0"/>
              </a:spcAft>
              <a:buSzPts val="1950"/>
              <a:buChar char="•"/>
              <a:defRPr sz="1950"/>
            </a:lvl3pPr>
            <a:lvl4pPr indent="-352425" lvl="3" marL="1828800" rtl="0" algn="ctr">
              <a:spcBef>
                <a:spcPts val="400"/>
              </a:spcBef>
              <a:spcAft>
                <a:spcPts val="0"/>
              </a:spcAft>
              <a:buSzPts val="1950"/>
              <a:buChar char="–"/>
              <a:defRPr sz="1950"/>
            </a:lvl4pPr>
            <a:lvl5pPr indent="-352425" lvl="4" marL="2286000" rtl="0" algn="ctr">
              <a:spcBef>
                <a:spcPts val="400"/>
              </a:spcBef>
              <a:spcAft>
                <a:spcPts val="0"/>
              </a:spcAft>
              <a:buSzPts val="1950"/>
              <a:buChar char="»"/>
              <a:defRPr sz="1950"/>
            </a:lvl5pPr>
            <a:lvl6pPr indent="-352425" lvl="5" marL="2743200" rtl="0" algn="ctr">
              <a:spcBef>
                <a:spcPts val="400"/>
              </a:spcBef>
              <a:spcAft>
                <a:spcPts val="0"/>
              </a:spcAft>
              <a:buSzPts val="1950"/>
              <a:buChar char="•"/>
              <a:defRPr sz="1950"/>
            </a:lvl6pPr>
            <a:lvl7pPr indent="-352425" lvl="6" marL="3200400" rtl="0" algn="ctr">
              <a:spcBef>
                <a:spcPts val="400"/>
              </a:spcBef>
              <a:spcAft>
                <a:spcPts val="0"/>
              </a:spcAft>
              <a:buSzPts val="1950"/>
              <a:buChar char="•"/>
              <a:defRPr sz="1950"/>
            </a:lvl7pPr>
            <a:lvl8pPr indent="-352425" lvl="7" marL="3657600" rtl="0" algn="ctr">
              <a:spcBef>
                <a:spcPts val="400"/>
              </a:spcBef>
              <a:spcAft>
                <a:spcPts val="0"/>
              </a:spcAft>
              <a:buSzPts val="1950"/>
              <a:buChar char="•"/>
              <a:defRPr sz="1950"/>
            </a:lvl8pPr>
            <a:lvl9pPr indent="-352425" lvl="8" marL="4114800" rtl="0" algn="ctr">
              <a:spcBef>
                <a:spcPts val="400"/>
              </a:spcBef>
              <a:spcAft>
                <a:spcPts val="0"/>
              </a:spcAft>
              <a:buSzPts val="1950"/>
              <a:buChar char="•"/>
              <a:defRPr sz="1950"/>
            </a:lvl9pPr>
          </a:lstStyle>
          <a:p/>
        </p:txBody>
      </p:sp>
      <p:sp>
        <p:nvSpPr>
          <p:cNvPr id="129" name="Google Shape;129;p14"/>
          <p:cNvSpPr txBox="1"/>
          <p:nvPr>
            <p:ph idx="3" type="subTitle"/>
          </p:nvPr>
        </p:nvSpPr>
        <p:spPr>
          <a:xfrm>
            <a:off x="2362350" y="4393975"/>
            <a:ext cx="3066300" cy="156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C1FF72"/>
              </a:buClr>
              <a:buSzPts val="2800"/>
              <a:buNone/>
              <a:defRPr b="1" sz="2800">
                <a:solidFill>
                  <a:srgbClr val="C1FF72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1028700" y="1694498"/>
            <a:ext cx="16230600" cy="6898005"/>
          </a:xfrm>
          <a:custGeom>
            <a:rect b="b" l="l" r="r" t="t"/>
            <a:pathLst>
              <a:path extrusionOk="0" h="6898005" w="16230600">
                <a:moveTo>
                  <a:pt x="0" y="0"/>
                </a:moveTo>
                <a:lnTo>
                  <a:pt x="16230600" y="0"/>
                </a:lnTo>
                <a:lnTo>
                  <a:pt x="16230600" y="6898004"/>
                </a:lnTo>
                <a:lnTo>
                  <a:pt x="0" y="68980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" name="Google Shape;11;p3"/>
          <p:cNvSpPr/>
          <p:nvPr/>
        </p:nvSpPr>
        <p:spPr>
          <a:xfrm>
            <a:off x="1" y="772000"/>
            <a:ext cx="7587295" cy="1026782"/>
          </a:xfrm>
          <a:custGeom>
            <a:rect b="b" l="l" r="r" t="t"/>
            <a:pathLst>
              <a:path extrusionOk="0" h="1026782" w="11240437">
                <a:moveTo>
                  <a:pt x="0" y="0"/>
                </a:moveTo>
                <a:lnTo>
                  <a:pt x="11240437" y="0"/>
                </a:lnTo>
                <a:lnTo>
                  <a:pt x="11240437" y="1026783"/>
                </a:lnTo>
                <a:lnTo>
                  <a:pt x="0" y="1026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3989" r="0" t="0"/>
            </a:stretch>
          </a:blipFill>
          <a:ln>
            <a:noFill/>
          </a:ln>
        </p:spPr>
      </p:sp>
      <p:sp>
        <p:nvSpPr>
          <p:cNvPr id="12" name="Google Shape;12;p3"/>
          <p:cNvSpPr/>
          <p:nvPr/>
        </p:nvSpPr>
        <p:spPr>
          <a:xfrm>
            <a:off x="9144000" y="8488225"/>
            <a:ext cx="9132855" cy="1026782"/>
          </a:xfrm>
          <a:custGeom>
            <a:rect b="b" l="l" r="r" t="t"/>
            <a:pathLst>
              <a:path extrusionOk="0" h="1026782" w="11240437">
                <a:moveTo>
                  <a:pt x="0" y="0"/>
                </a:moveTo>
                <a:lnTo>
                  <a:pt x="11240437" y="0"/>
                </a:lnTo>
                <a:lnTo>
                  <a:pt x="11240437" y="1026783"/>
                </a:lnTo>
                <a:lnTo>
                  <a:pt x="0" y="1026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3989" t="0"/>
            </a:stretch>
          </a:blipFill>
          <a:ln>
            <a:noFill/>
          </a:ln>
        </p:spPr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133450" y="1002050"/>
            <a:ext cx="6210300" cy="6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56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2" type="subTitle"/>
          </p:nvPr>
        </p:nvSpPr>
        <p:spPr>
          <a:xfrm>
            <a:off x="10944200" y="8718263"/>
            <a:ext cx="6210300" cy="6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400"/>
              <a:buNone/>
              <a:defRPr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1857300" y="4133850"/>
            <a:ext cx="14573400" cy="156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C1FF72"/>
              </a:buClr>
              <a:buSzPts val="10500"/>
              <a:buNone/>
              <a:defRPr sz="10500">
                <a:solidFill>
                  <a:srgbClr val="C1FF7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2747281"/>
            <a:ext cx="13430734" cy="4792440"/>
          </a:xfrm>
          <a:custGeom>
            <a:rect b="b" l="l" r="r" t="t"/>
            <a:pathLst>
              <a:path extrusionOk="0" h="4792440" w="13810523">
                <a:moveTo>
                  <a:pt x="0" y="0"/>
                </a:moveTo>
                <a:lnTo>
                  <a:pt x="13810523" y="0"/>
                </a:lnTo>
                <a:lnTo>
                  <a:pt x="13810523" y="4792440"/>
                </a:lnTo>
                <a:lnTo>
                  <a:pt x="0" y="4792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-137270" r="0" t="0"/>
            </a:stretch>
          </a:blipFill>
          <a:ln>
            <a:noFill/>
          </a:ln>
        </p:spPr>
      </p:sp>
      <p:sp>
        <p:nvSpPr>
          <p:cNvPr id="18" name="Google Shape;18;p4"/>
          <p:cNvSpPr/>
          <p:nvPr/>
        </p:nvSpPr>
        <p:spPr>
          <a:xfrm>
            <a:off x="0" y="5997892"/>
            <a:ext cx="13430734" cy="4792440"/>
          </a:xfrm>
          <a:custGeom>
            <a:rect b="b" l="l" r="r" t="t"/>
            <a:pathLst>
              <a:path extrusionOk="0" h="4792440" w="13810523">
                <a:moveTo>
                  <a:pt x="0" y="0"/>
                </a:moveTo>
                <a:lnTo>
                  <a:pt x="13810523" y="0"/>
                </a:lnTo>
                <a:lnTo>
                  <a:pt x="13810523" y="4792440"/>
                </a:lnTo>
                <a:lnTo>
                  <a:pt x="0" y="4792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-137270" r="0" t="0"/>
            </a:stretch>
          </a:blipFill>
          <a:ln>
            <a:noFill/>
          </a:ln>
        </p:spPr>
      </p:sp>
      <p:sp>
        <p:nvSpPr>
          <p:cNvPr id="19" name="Google Shape;19;p4"/>
          <p:cNvSpPr/>
          <p:nvPr/>
        </p:nvSpPr>
        <p:spPr>
          <a:xfrm>
            <a:off x="0" y="-503675"/>
            <a:ext cx="13430734" cy="4792440"/>
          </a:xfrm>
          <a:custGeom>
            <a:rect b="b" l="l" r="r" t="t"/>
            <a:pathLst>
              <a:path extrusionOk="0" h="4792440" w="13810523">
                <a:moveTo>
                  <a:pt x="0" y="0"/>
                </a:moveTo>
                <a:lnTo>
                  <a:pt x="13810523" y="0"/>
                </a:lnTo>
                <a:lnTo>
                  <a:pt x="13810523" y="4792440"/>
                </a:lnTo>
                <a:lnTo>
                  <a:pt x="0" y="4792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-137270" r="0" t="0"/>
            </a:stretch>
          </a:blipFill>
          <a:ln>
            <a:noFill/>
          </a:ln>
        </p:spPr>
      </p:sp>
      <p:sp>
        <p:nvSpPr>
          <p:cNvPr id="20" name="Google Shape;20;p4"/>
          <p:cNvSpPr txBox="1"/>
          <p:nvPr/>
        </p:nvSpPr>
        <p:spPr>
          <a:xfrm>
            <a:off x="1723690" y="1235384"/>
            <a:ext cx="129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00" u="none" cap="none" strike="noStrike"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rPr>
              <a:t>01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1723690" y="4486345"/>
            <a:ext cx="129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00" u="none" cap="none" strike="noStrike"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rPr>
              <a:t>02</a:t>
            </a:r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1723690" y="7708731"/>
            <a:ext cx="129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00" u="none" cap="none" strike="noStrike"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rPr>
              <a:t>03</a:t>
            </a:r>
            <a:endParaRPr/>
          </a:p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3361225" y="1200575"/>
            <a:ext cx="10069500" cy="95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6200"/>
              <a:buFont typeface="Oswald"/>
              <a:buNone/>
              <a:defRPr sz="62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2" type="subTitle"/>
          </p:nvPr>
        </p:nvSpPr>
        <p:spPr>
          <a:xfrm>
            <a:off x="3361225" y="4429200"/>
            <a:ext cx="10069500" cy="95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6200"/>
              <a:buFont typeface="Oswald"/>
              <a:buNone/>
              <a:defRPr sz="62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3" type="subTitle"/>
          </p:nvPr>
        </p:nvSpPr>
        <p:spPr>
          <a:xfrm>
            <a:off x="3361225" y="7651575"/>
            <a:ext cx="10069500" cy="95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6200"/>
              <a:buFont typeface="Oswald"/>
              <a:buNone/>
              <a:defRPr sz="62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 rot="5400000">
            <a:off x="10534650" y="3581400"/>
            <a:ext cx="9906000" cy="312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13000"/>
              <a:buNone/>
              <a:defRPr b="1" sz="13000">
                <a:solidFill>
                  <a:srgbClr val="D4D4D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b="0" l="25138" r="0" t="0"/>
          <a:stretch/>
        </p:blipFill>
        <p:spPr>
          <a:xfrm>
            <a:off x="0" y="1281250"/>
            <a:ext cx="9144002" cy="822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56368" t="0"/>
          <a:stretch/>
        </p:blipFill>
        <p:spPr>
          <a:xfrm>
            <a:off x="12958625" y="1281250"/>
            <a:ext cx="5329374" cy="82277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>
            <p:ph idx="2" type="pic"/>
          </p:nvPr>
        </p:nvSpPr>
        <p:spPr>
          <a:xfrm>
            <a:off x="-323850" y="1962150"/>
            <a:ext cx="11792100" cy="83247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5"/>
          <p:cNvSpPr txBox="1"/>
          <p:nvPr>
            <p:ph type="title"/>
          </p:nvPr>
        </p:nvSpPr>
        <p:spPr>
          <a:xfrm rot="5400000">
            <a:off x="6762750" y="3581400"/>
            <a:ext cx="10096500" cy="312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8450"/>
              <a:buNone/>
              <a:defRPr b="1" sz="8450">
                <a:solidFill>
                  <a:srgbClr val="D4D4D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3" type="title"/>
          </p:nvPr>
        </p:nvSpPr>
        <p:spPr>
          <a:xfrm>
            <a:off x="15364088" y="4344750"/>
            <a:ext cx="1600200" cy="156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1FF72"/>
              </a:buClr>
              <a:buSzPts val="9000"/>
              <a:buNone/>
              <a:defRPr sz="9000">
                <a:solidFill>
                  <a:srgbClr val="C1FF7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0" y="7900550"/>
            <a:ext cx="106941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10350"/>
              <a:buNone/>
              <a:defRPr b="1" sz="10350">
                <a:solidFill>
                  <a:srgbClr val="D4D4D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/>
        </p:txBody>
      </p:sp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 b="27267" l="0" r="27536" t="0"/>
          <a:stretch/>
        </p:blipFill>
        <p:spPr>
          <a:xfrm>
            <a:off x="11038400" y="3019150"/>
            <a:ext cx="7249599" cy="726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32953" r="0" t="20166"/>
          <a:stretch/>
        </p:blipFill>
        <p:spPr>
          <a:xfrm>
            <a:off x="0" y="0"/>
            <a:ext cx="6708076" cy="797719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828050" y="1466375"/>
            <a:ext cx="4576800" cy="95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C1FF72"/>
              </a:buClr>
              <a:buSzPts val="6450"/>
              <a:buFont typeface="Oswald"/>
              <a:buNone/>
              <a:defRPr sz="6450"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828050" y="2923950"/>
            <a:ext cx="4164300" cy="217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>
              <a:spcBef>
                <a:spcPts val="560"/>
              </a:spcBef>
              <a:spcAft>
                <a:spcPts val="0"/>
              </a:spcAft>
              <a:buSzPts val="2400"/>
              <a:buChar char="–"/>
              <a:defRPr/>
            </a:lvl2pPr>
            <a:lvl3pPr indent="-381000" lvl="2" marL="137160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>
              <a:spcBef>
                <a:spcPts val="400"/>
              </a:spcBef>
              <a:spcAft>
                <a:spcPts val="0"/>
              </a:spcAft>
              <a:buSzPts val="2400"/>
              <a:buChar char="–"/>
              <a:defRPr/>
            </a:lvl4pPr>
            <a:lvl5pPr indent="-381000" lvl="4" marL="2286000">
              <a:spcBef>
                <a:spcPts val="400"/>
              </a:spcBef>
              <a:spcAft>
                <a:spcPts val="0"/>
              </a:spcAft>
              <a:buSzPts val="2400"/>
              <a:buChar char="»"/>
              <a:defRPr/>
            </a:lvl5pPr>
            <a:lvl6pPr indent="-381000" lvl="5" marL="274320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subTitle"/>
          </p:nvPr>
        </p:nvSpPr>
        <p:spPr>
          <a:xfrm>
            <a:off x="12811825" y="5608650"/>
            <a:ext cx="4576800" cy="95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rgbClr val="C1FF72"/>
              </a:buClr>
              <a:buSzPts val="6450"/>
              <a:buFont typeface="Oswald"/>
              <a:buNone/>
              <a:defRPr sz="6450"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12811825" y="7066225"/>
            <a:ext cx="4164300" cy="217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r"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rtl="0" algn="r">
              <a:spcBef>
                <a:spcPts val="560"/>
              </a:spcBef>
              <a:spcAft>
                <a:spcPts val="0"/>
              </a:spcAft>
              <a:buSzPts val="2400"/>
              <a:buChar char="–"/>
              <a:defRPr/>
            </a:lvl2pPr>
            <a:lvl3pPr indent="-381000" lvl="2" marL="1371600" rtl="0" algn="r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rtl="0" algn="r">
              <a:spcBef>
                <a:spcPts val="400"/>
              </a:spcBef>
              <a:spcAft>
                <a:spcPts val="0"/>
              </a:spcAft>
              <a:buSzPts val="2400"/>
              <a:buChar char="–"/>
              <a:defRPr/>
            </a:lvl4pPr>
            <a:lvl5pPr indent="-381000" lvl="4" marL="2286000" rtl="0" algn="r">
              <a:spcBef>
                <a:spcPts val="400"/>
              </a:spcBef>
              <a:spcAft>
                <a:spcPts val="0"/>
              </a:spcAft>
              <a:buSzPts val="2400"/>
              <a:buChar char="»"/>
              <a:defRPr/>
            </a:lvl5pPr>
            <a:lvl6pPr indent="-381000" lvl="5" marL="2743200" rtl="0" algn="r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rtl="0" algn="r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rtl="0" algn="r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rtl="0" algn="r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2625505" y="1028700"/>
            <a:ext cx="13036990" cy="8229600"/>
          </a:xfrm>
          <a:custGeom>
            <a:rect b="b" l="l" r="r" t="t"/>
            <a:pathLst>
              <a:path extrusionOk="0" h="8229600" w="13036990">
                <a:moveTo>
                  <a:pt x="0" y="0"/>
                </a:moveTo>
                <a:lnTo>
                  <a:pt x="13036990" y="0"/>
                </a:lnTo>
                <a:lnTo>
                  <a:pt x="130369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" name="Google Shape;43;p7"/>
          <p:cNvSpPr txBox="1"/>
          <p:nvPr/>
        </p:nvSpPr>
        <p:spPr>
          <a:xfrm>
            <a:off x="8537847" y="1383062"/>
            <a:ext cx="1212300" cy="3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616" u="none" cap="none" strike="noStrike"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/>
          </a:p>
        </p:txBody>
      </p:sp>
      <p:sp>
        <p:nvSpPr>
          <p:cNvPr id="44" name="Google Shape;44;p7"/>
          <p:cNvSpPr txBox="1"/>
          <p:nvPr>
            <p:ph type="title"/>
          </p:nvPr>
        </p:nvSpPr>
        <p:spPr>
          <a:xfrm>
            <a:off x="4860000" y="2999275"/>
            <a:ext cx="8568000" cy="428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7750"/>
              <a:buNone/>
              <a:defRPr sz="7750">
                <a:solidFill>
                  <a:srgbClr val="D4D4D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subTitle"/>
          </p:nvPr>
        </p:nvSpPr>
        <p:spPr>
          <a:xfrm>
            <a:off x="6782100" y="7795877"/>
            <a:ext cx="4723800" cy="59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C1FF72"/>
              </a:buClr>
              <a:buSzPts val="2400"/>
              <a:buNone/>
              <a:defRPr b="1">
                <a:solidFill>
                  <a:srgbClr val="C1FF7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CUSTOM_5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69516" l="68166" r="0" t="0"/>
          <a:stretch/>
        </p:blipFill>
        <p:spPr>
          <a:xfrm>
            <a:off x="0" y="3428997"/>
            <a:ext cx="716190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/>
          <p:cNvPicPr preferRelativeResize="0"/>
          <p:nvPr/>
        </p:nvPicPr>
        <p:blipFill rotWithShape="1">
          <a:blip r:embed="rId3">
            <a:alphaModFix/>
          </a:blip>
          <a:srcRect b="30987" l="0" r="35225" t="0"/>
          <a:stretch/>
        </p:blipFill>
        <p:spPr>
          <a:xfrm>
            <a:off x="5563100" y="1151425"/>
            <a:ext cx="12724900" cy="913557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/>
          <p:nvPr>
            <p:ph idx="1" type="subTitle"/>
          </p:nvPr>
        </p:nvSpPr>
        <p:spPr>
          <a:xfrm>
            <a:off x="1292550" y="1151425"/>
            <a:ext cx="4576800" cy="10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C1FF72"/>
              </a:buClr>
              <a:buSzPts val="5500"/>
              <a:buFont typeface="Oswald"/>
              <a:buNone/>
              <a:defRPr sz="5500"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1292550" y="2483625"/>
            <a:ext cx="4164300" cy="217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rtl="0">
              <a:spcBef>
                <a:spcPts val="560"/>
              </a:spcBef>
              <a:spcAft>
                <a:spcPts val="0"/>
              </a:spcAft>
              <a:buSzPts val="24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–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»"/>
              <a:defRPr/>
            </a:lvl5pPr>
            <a:lvl6pPr indent="-381000" lvl="5" marL="27432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type="title"/>
          </p:nvPr>
        </p:nvSpPr>
        <p:spPr>
          <a:xfrm>
            <a:off x="8445775" y="3152304"/>
            <a:ext cx="124677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11400"/>
              <a:buNone/>
              <a:defRPr b="1" sz="11400">
                <a:solidFill>
                  <a:srgbClr val="D4D4D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3" type="title"/>
          </p:nvPr>
        </p:nvSpPr>
        <p:spPr>
          <a:xfrm>
            <a:off x="8445775" y="5533541"/>
            <a:ext cx="124677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1FF72"/>
              </a:buClr>
              <a:buSzPts val="11400"/>
              <a:buNone/>
              <a:defRPr b="1" sz="11400">
                <a:solidFill>
                  <a:srgbClr val="C1FF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4" type="title"/>
          </p:nvPr>
        </p:nvSpPr>
        <p:spPr>
          <a:xfrm>
            <a:off x="8445775" y="7914779"/>
            <a:ext cx="124677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11400"/>
              <a:buNone/>
              <a:defRPr b="1" sz="11400">
                <a:solidFill>
                  <a:srgbClr val="D4D4D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CUSTOM_6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1232925" y="7883050"/>
            <a:ext cx="67317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/>
        </p:txBody>
      </p:sp>
      <p:sp>
        <p:nvSpPr>
          <p:cNvPr id="56" name="Google Shape;56;p9"/>
          <p:cNvSpPr/>
          <p:nvPr/>
        </p:nvSpPr>
        <p:spPr>
          <a:xfrm>
            <a:off x="1011163" y="781366"/>
            <a:ext cx="6475586" cy="6467492"/>
          </a:xfrm>
          <a:custGeom>
            <a:rect b="b" l="l" r="r" t="t"/>
            <a:pathLst>
              <a:path extrusionOk="0" h="6467492" w="6475586">
                <a:moveTo>
                  <a:pt x="0" y="0"/>
                </a:moveTo>
                <a:lnTo>
                  <a:pt x="6475586" y="0"/>
                </a:lnTo>
                <a:lnTo>
                  <a:pt x="6475586" y="6467491"/>
                </a:lnTo>
                <a:lnTo>
                  <a:pt x="0" y="6467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" name="Google Shape;57;p9"/>
          <p:cNvSpPr/>
          <p:nvPr/>
        </p:nvSpPr>
        <p:spPr>
          <a:xfrm>
            <a:off x="8918507" y="352728"/>
            <a:ext cx="3840686" cy="3835885"/>
          </a:xfrm>
          <a:custGeom>
            <a:rect b="b" l="l" r="r" t="t"/>
            <a:pathLst>
              <a:path extrusionOk="0" h="3835885" w="3840686">
                <a:moveTo>
                  <a:pt x="0" y="0"/>
                </a:moveTo>
                <a:lnTo>
                  <a:pt x="3840686" y="0"/>
                </a:lnTo>
                <a:lnTo>
                  <a:pt x="3840686" y="3835885"/>
                </a:lnTo>
                <a:lnTo>
                  <a:pt x="0" y="38358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" name="Google Shape;58;p9"/>
          <p:cNvSpPr/>
          <p:nvPr/>
        </p:nvSpPr>
        <p:spPr>
          <a:xfrm>
            <a:off x="8918507" y="5190156"/>
            <a:ext cx="3840686" cy="3835885"/>
          </a:xfrm>
          <a:custGeom>
            <a:rect b="b" l="l" r="r" t="t"/>
            <a:pathLst>
              <a:path extrusionOk="0" h="3835885" w="3840686">
                <a:moveTo>
                  <a:pt x="0" y="0"/>
                </a:moveTo>
                <a:lnTo>
                  <a:pt x="3840686" y="0"/>
                </a:lnTo>
                <a:lnTo>
                  <a:pt x="3840686" y="3835886"/>
                </a:lnTo>
                <a:lnTo>
                  <a:pt x="0" y="38358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" name="Google Shape;59;p9"/>
          <p:cNvSpPr/>
          <p:nvPr/>
        </p:nvSpPr>
        <p:spPr>
          <a:xfrm>
            <a:off x="13436151" y="352728"/>
            <a:ext cx="3840686" cy="3835885"/>
          </a:xfrm>
          <a:custGeom>
            <a:rect b="b" l="l" r="r" t="t"/>
            <a:pathLst>
              <a:path extrusionOk="0" h="3835885" w="3840686">
                <a:moveTo>
                  <a:pt x="0" y="0"/>
                </a:moveTo>
                <a:lnTo>
                  <a:pt x="3840686" y="0"/>
                </a:lnTo>
                <a:lnTo>
                  <a:pt x="3840686" y="3835885"/>
                </a:lnTo>
                <a:lnTo>
                  <a:pt x="0" y="38358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" name="Google Shape;60;p9"/>
          <p:cNvSpPr/>
          <p:nvPr/>
        </p:nvSpPr>
        <p:spPr>
          <a:xfrm>
            <a:off x="13436151" y="5190156"/>
            <a:ext cx="3840686" cy="3835885"/>
          </a:xfrm>
          <a:custGeom>
            <a:rect b="b" l="l" r="r" t="t"/>
            <a:pathLst>
              <a:path extrusionOk="0" h="3835885" w="3840686">
                <a:moveTo>
                  <a:pt x="0" y="0"/>
                </a:moveTo>
                <a:lnTo>
                  <a:pt x="3840686" y="0"/>
                </a:lnTo>
                <a:lnTo>
                  <a:pt x="3840686" y="3835886"/>
                </a:lnTo>
                <a:lnTo>
                  <a:pt x="0" y="38358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" name="Google Shape;61;p9"/>
          <p:cNvSpPr/>
          <p:nvPr/>
        </p:nvSpPr>
        <p:spPr>
          <a:xfrm>
            <a:off x="1550421" y="1214479"/>
            <a:ext cx="5381625" cy="5558142"/>
          </a:xfrm>
          <a:custGeom>
            <a:rect b="b" l="l" r="r" t="t"/>
            <a:pathLst>
              <a:path extrusionOk="0" h="6558280" w="6350000">
                <a:moveTo>
                  <a:pt x="5218430" y="6558280"/>
                </a:moveTo>
                <a:lnTo>
                  <a:pt x="1131570" y="6558280"/>
                </a:lnTo>
                <a:cubicBezTo>
                  <a:pt x="508000" y="6558280"/>
                  <a:pt x="0" y="6050280"/>
                  <a:pt x="0" y="5426710"/>
                </a:cubicBezTo>
                <a:lnTo>
                  <a:pt x="0" y="1131570"/>
                </a:lnTo>
                <a:cubicBezTo>
                  <a:pt x="0" y="508000"/>
                  <a:pt x="508000" y="0"/>
                  <a:pt x="1131570" y="0"/>
                </a:cubicBezTo>
                <a:lnTo>
                  <a:pt x="5218430" y="0"/>
                </a:lnTo>
                <a:cubicBezTo>
                  <a:pt x="5842000" y="0"/>
                  <a:pt x="6350000" y="508000"/>
                  <a:pt x="6350000" y="1131570"/>
                </a:cubicBezTo>
                <a:lnTo>
                  <a:pt x="6350000" y="5425440"/>
                </a:lnTo>
                <a:cubicBezTo>
                  <a:pt x="6350000" y="6050280"/>
                  <a:pt x="5842000" y="6558280"/>
                  <a:pt x="5218430" y="6558280"/>
                </a:cubicBezTo>
                <a:close/>
                <a:moveTo>
                  <a:pt x="1131570" y="149860"/>
                </a:moveTo>
                <a:cubicBezTo>
                  <a:pt x="590550" y="149860"/>
                  <a:pt x="149860" y="590550"/>
                  <a:pt x="149860" y="1131570"/>
                </a:cubicBezTo>
                <a:lnTo>
                  <a:pt x="149860" y="5425440"/>
                </a:lnTo>
                <a:cubicBezTo>
                  <a:pt x="149860" y="5966460"/>
                  <a:pt x="590550" y="6407150"/>
                  <a:pt x="1131570" y="6407150"/>
                </a:cubicBezTo>
                <a:lnTo>
                  <a:pt x="5218430" y="6407150"/>
                </a:lnTo>
                <a:cubicBezTo>
                  <a:pt x="5759450" y="6407150"/>
                  <a:pt x="6200140" y="5966460"/>
                  <a:pt x="6200140" y="5425440"/>
                </a:cubicBezTo>
                <a:lnTo>
                  <a:pt x="6200140" y="1131570"/>
                </a:lnTo>
                <a:cubicBezTo>
                  <a:pt x="6200140" y="590550"/>
                  <a:pt x="5759450" y="149860"/>
                  <a:pt x="5218430" y="149860"/>
                </a:cubicBezTo>
                <a:lnTo>
                  <a:pt x="1131570" y="149860"/>
                </a:lnTo>
                <a:close/>
              </a:path>
            </a:pathLst>
          </a:custGeom>
          <a:solidFill>
            <a:srgbClr val="2323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9238343" y="609608"/>
            <a:ext cx="3190875" cy="3295536"/>
          </a:xfrm>
          <a:custGeom>
            <a:rect b="b" l="l" r="r" t="t"/>
            <a:pathLst>
              <a:path extrusionOk="0" h="6558280" w="6350000">
                <a:moveTo>
                  <a:pt x="5218430" y="6558280"/>
                </a:moveTo>
                <a:lnTo>
                  <a:pt x="1131570" y="6558280"/>
                </a:lnTo>
                <a:cubicBezTo>
                  <a:pt x="508000" y="6558280"/>
                  <a:pt x="0" y="6050280"/>
                  <a:pt x="0" y="5426710"/>
                </a:cubicBezTo>
                <a:lnTo>
                  <a:pt x="0" y="1131570"/>
                </a:lnTo>
                <a:cubicBezTo>
                  <a:pt x="0" y="508000"/>
                  <a:pt x="508000" y="0"/>
                  <a:pt x="1131570" y="0"/>
                </a:cubicBezTo>
                <a:lnTo>
                  <a:pt x="5218430" y="0"/>
                </a:lnTo>
                <a:cubicBezTo>
                  <a:pt x="5842000" y="0"/>
                  <a:pt x="6350000" y="508000"/>
                  <a:pt x="6350000" y="1131570"/>
                </a:cubicBezTo>
                <a:lnTo>
                  <a:pt x="6350000" y="5425440"/>
                </a:lnTo>
                <a:cubicBezTo>
                  <a:pt x="6350000" y="6050280"/>
                  <a:pt x="5842000" y="6558280"/>
                  <a:pt x="5218430" y="6558280"/>
                </a:cubicBezTo>
                <a:close/>
                <a:moveTo>
                  <a:pt x="1131570" y="149860"/>
                </a:moveTo>
                <a:cubicBezTo>
                  <a:pt x="590550" y="149860"/>
                  <a:pt x="149860" y="590550"/>
                  <a:pt x="149860" y="1131570"/>
                </a:cubicBezTo>
                <a:lnTo>
                  <a:pt x="149860" y="5425440"/>
                </a:lnTo>
                <a:cubicBezTo>
                  <a:pt x="149860" y="5966460"/>
                  <a:pt x="590550" y="6407150"/>
                  <a:pt x="1131570" y="6407150"/>
                </a:cubicBezTo>
                <a:lnTo>
                  <a:pt x="5218430" y="6407150"/>
                </a:lnTo>
                <a:cubicBezTo>
                  <a:pt x="5759450" y="6407150"/>
                  <a:pt x="6200140" y="5966460"/>
                  <a:pt x="6200140" y="5425440"/>
                </a:cubicBezTo>
                <a:lnTo>
                  <a:pt x="6200140" y="1131570"/>
                </a:lnTo>
                <a:cubicBezTo>
                  <a:pt x="6200140" y="590550"/>
                  <a:pt x="5759450" y="149860"/>
                  <a:pt x="5218430" y="149860"/>
                </a:cubicBezTo>
                <a:lnTo>
                  <a:pt x="1131570" y="149860"/>
                </a:lnTo>
                <a:close/>
              </a:path>
            </a:pathLst>
          </a:custGeom>
          <a:solidFill>
            <a:srgbClr val="2323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9238343" y="5447037"/>
            <a:ext cx="3190875" cy="3295536"/>
          </a:xfrm>
          <a:custGeom>
            <a:rect b="b" l="l" r="r" t="t"/>
            <a:pathLst>
              <a:path extrusionOk="0" h="6558280" w="6350000">
                <a:moveTo>
                  <a:pt x="5218430" y="6558280"/>
                </a:moveTo>
                <a:lnTo>
                  <a:pt x="1131570" y="6558280"/>
                </a:lnTo>
                <a:cubicBezTo>
                  <a:pt x="508000" y="6558280"/>
                  <a:pt x="0" y="6050280"/>
                  <a:pt x="0" y="5426710"/>
                </a:cubicBezTo>
                <a:lnTo>
                  <a:pt x="0" y="1131570"/>
                </a:lnTo>
                <a:cubicBezTo>
                  <a:pt x="0" y="508000"/>
                  <a:pt x="508000" y="0"/>
                  <a:pt x="1131570" y="0"/>
                </a:cubicBezTo>
                <a:lnTo>
                  <a:pt x="5218430" y="0"/>
                </a:lnTo>
                <a:cubicBezTo>
                  <a:pt x="5842000" y="0"/>
                  <a:pt x="6350000" y="508000"/>
                  <a:pt x="6350000" y="1131570"/>
                </a:cubicBezTo>
                <a:lnTo>
                  <a:pt x="6350000" y="5425440"/>
                </a:lnTo>
                <a:cubicBezTo>
                  <a:pt x="6350000" y="6050280"/>
                  <a:pt x="5842000" y="6558280"/>
                  <a:pt x="5218430" y="6558280"/>
                </a:cubicBezTo>
                <a:close/>
                <a:moveTo>
                  <a:pt x="1131570" y="149860"/>
                </a:moveTo>
                <a:cubicBezTo>
                  <a:pt x="590550" y="149860"/>
                  <a:pt x="149860" y="590550"/>
                  <a:pt x="149860" y="1131570"/>
                </a:cubicBezTo>
                <a:lnTo>
                  <a:pt x="149860" y="5425440"/>
                </a:lnTo>
                <a:cubicBezTo>
                  <a:pt x="149860" y="5966460"/>
                  <a:pt x="590550" y="6407150"/>
                  <a:pt x="1131570" y="6407150"/>
                </a:cubicBezTo>
                <a:lnTo>
                  <a:pt x="5218430" y="6407150"/>
                </a:lnTo>
                <a:cubicBezTo>
                  <a:pt x="5759450" y="6407150"/>
                  <a:pt x="6200140" y="5966460"/>
                  <a:pt x="6200140" y="5425440"/>
                </a:cubicBezTo>
                <a:lnTo>
                  <a:pt x="6200140" y="1131570"/>
                </a:lnTo>
                <a:cubicBezTo>
                  <a:pt x="6200140" y="590550"/>
                  <a:pt x="5759450" y="149860"/>
                  <a:pt x="5218430" y="149860"/>
                </a:cubicBezTo>
                <a:lnTo>
                  <a:pt x="1131570" y="149860"/>
                </a:lnTo>
                <a:close/>
              </a:path>
            </a:pathLst>
          </a:custGeom>
          <a:solidFill>
            <a:srgbClr val="2323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13755987" y="609608"/>
            <a:ext cx="3190875" cy="3295536"/>
          </a:xfrm>
          <a:custGeom>
            <a:rect b="b" l="l" r="r" t="t"/>
            <a:pathLst>
              <a:path extrusionOk="0" h="6558280" w="6350000">
                <a:moveTo>
                  <a:pt x="5218430" y="6558280"/>
                </a:moveTo>
                <a:lnTo>
                  <a:pt x="1131570" y="6558280"/>
                </a:lnTo>
                <a:cubicBezTo>
                  <a:pt x="508000" y="6558280"/>
                  <a:pt x="0" y="6050280"/>
                  <a:pt x="0" y="5426710"/>
                </a:cubicBezTo>
                <a:lnTo>
                  <a:pt x="0" y="1131570"/>
                </a:lnTo>
                <a:cubicBezTo>
                  <a:pt x="0" y="508000"/>
                  <a:pt x="508000" y="0"/>
                  <a:pt x="1131570" y="0"/>
                </a:cubicBezTo>
                <a:lnTo>
                  <a:pt x="5218430" y="0"/>
                </a:lnTo>
                <a:cubicBezTo>
                  <a:pt x="5842000" y="0"/>
                  <a:pt x="6350000" y="508000"/>
                  <a:pt x="6350000" y="1131570"/>
                </a:cubicBezTo>
                <a:lnTo>
                  <a:pt x="6350000" y="5425440"/>
                </a:lnTo>
                <a:cubicBezTo>
                  <a:pt x="6350000" y="6050280"/>
                  <a:pt x="5842000" y="6558280"/>
                  <a:pt x="5218430" y="6558280"/>
                </a:cubicBezTo>
                <a:close/>
                <a:moveTo>
                  <a:pt x="1131570" y="149860"/>
                </a:moveTo>
                <a:cubicBezTo>
                  <a:pt x="590550" y="149860"/>
                  <a:pt x="149860" y="590550"/>
                  <a:pt x="149860" y="1131570"/>
                </a:cubicBezTo>
                <a:lnTo>
                  <a:pt x="149860" y="5425440"/>
                </a:lnTo>
                <a:cubicBezTo>
                  <a:pt x="149860" y="5966460"/>
                  <a:pt x="590550" y="6407150"/>
                  <a:pt x="1131570" y="6407150"/>
                </a:cubicBezTo>
                <a:lnTo>
                  <a:pt x="5218430" y="6407150"/>
                </a:lnTo>
                <a:cubicBezTo>
                  <a:pt x="5759450" y="6407150"/>
                  <a:pt x="6200140" y="5966460"/>
                  <a:pt x="6200140" y="5425440"/>
                </a:cubicBezTo>
                <a:lnTo>
                  <a:pt x="6200140" y="1131570"/>
                </a:lnTo>
                <a:cubicBezTo>
                  <a:pt x="6200140" y="590550"/>
                  <a:pt x="5759450" y="149860"/>
                  <a:pt x="5218430" y="149860"/>
                </a:cubicBezTo>
                <a:lnTo>
                  <a:pt x="1131570" y="149860"/>
                </a:lnTo>
                <a:close/>
              </a:path>
            </a:pathLst>
          </a:custGeom>
          <a:solidFill>
            <a:srgbClr val="2323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13755987" y="5447037"/>
            <a:ext cx="3190875" cy="3295536"/>
          </a:xfrm>
          <a:custGeom>
            <a:rect b="b" l="l" r="r" t="t"/>
            <a:pathLst>
              <a:path extrusionOk="0" h="6558280" w="6350000">
                <a:moveTo>
                  <a:pt x="5218430" y="6558280"/>
                </a:moveTo>
                <a:lnTo>
                  <a:pt x="1131570" y="6558280"/>
                </a:lnTo>
                <a:cubicBezTo>
                  <a:pt x="508000" y="6558280"/>
                  <a:pt x="0" y="6050280"/>
                  <a:pt x="0" y="5426710"/>
                </a:cubicBezTo>
                <a:lnTo>
                  <a:pt x="0" y="1131570"/>
                </a:lnTo>
                <a:cubicBezTo>
                  <a:pt x="0" y="508000"/>
                  <a:pt x="508000" y="0"/>
                  <a:pt x="1131570" y="0"/>
                </a:cubicBezTo>
                <a:lnTo>
                  <a:pt x="5218430" y="0"/>
                </a:lnTo>
                <a:cubicBezTo>
                  <a:pt x="5842000" y="0"/>
                  <a:pt x="6350000" y="508000"/>
                  <a:pt x="6350000" y="1131570"/>
                </a:cubicBezTo>
                <a:lnTo>
                  <a:pt x="6350000" y="5425440"/>
                </a:lnTo>
                <a:cubicBezTo>
                  <a:pt x="6350000" y="6050280"/>
                  <a:pt x="5842000" y="6558280"/>
                  <a:pt x="5218430" y="6558280"/>
                </a:cubicBezTo>
                <a:close/>
                <a:moveTo>
                  <a:pt x="1131570" y="149860"/>
                </a:moveTo>
                <a:cubicBezTo>
                  <a:pt x="590550" y="149860"/>
                  <a:pt x="149860" y="590550"/>
                  <a:pt x="149860" y="1131570"/>
                </a:cubicBezTo>
                <a:lnTo>
                  <a:pt x="149860" y="5425440"/>
                </a:lnTo>
                <a:cubicBezTo>
                  <a:pt x="149860" y="5966460"/>
                  <a:pt x="590550" y="6407150"/>
                  <a:pt x="1131570" y="6407150"/>
                </a:cubicBezTo>
                <a:lnTo>
                  <a:pt x="5218430" y="6407150"/>
                </a:lnTo>
                <a:cubicBezTo>
                  <a:pt x="5759450" y="6407150"/>
                  <a:pt x="6200140" y="5966460"/>
                  <a:pt x="6200140" y="5425440"/>
                </a:cubicBezTo>
                <a:lnTo>
                  <a:pt x="6200140" y="1131570"/>
                </a:lnTo>
                <a:cubicBezTo>
                  <a:pt x="6200140" y="590550"/>
                  <a:pt x="5759450" y="149860"/>
                  <a:pt x="5218430" y="149860"/>
                </a:cubicBezTo>
                <a:lnTo>
                  <a:pt x="1131570" y="149860"/>
                </a:lnTo>
                <a:close/>
              </a:path>
            </a:pathLst>
          </a:custGeom>
          <a:solidFill>
            <a:srgbClr val="2323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9"/>
          <p:cNvSpPr txBox="1"/>
          <p:nvPr/>
        </p:nvSpPr>
        <p:spPr>
          <a:xfrm>
            <a:off x="1975724" y="2240927"/>
            <a:ext cx="72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C1FF72"/>
                </a:solidFill>
                <a:latin typeface="Titillium Web"/>
                <a:ea typeface="Titillium Web"/>
                <a:cs typeface="Titillium Web"/>
                <a:sym typeface="Titillium Web"/>
              </a:rPr>
              <a:t>CEO</a:t>
            </a:r>
            <a:endParaRPr/>
          </a:p>
        </p:txBody>
      </p:sp>
      <p:sp>
        <p:nvSpPr>
          <p:cNvPr id="67" name="Google Shape;67;p9"/>
          <p:cNvSpPr txBox="1"/>
          <p:nvPr/>
        </p:nvSpPr>
        <p:spPr>
          <a:xfrm>
            <a:off x="1975724" y="1854212"/>
            <a:ext cx="149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John Doe</a:t>
            </a:r>
            <a:endParaRPr/>
          </a:p>
        </p:txBody>
      </p:sp>
      <p:sp>
        <p:nvSpPr>
          <p:cNvPr id="68" name="Google Shape;68;p9"/>
          <p:cNvSpPr/>
          <p:nvPr>
            <p:ph idx="2" type="pic"/>
          </p:nvPr>
        </p:nvSpPr>
        <p:spPr>
          <a:xfrm>
            <a:off x="1686738" y="1439050"/>
            <a:ext cx="5109000" cy="5109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69" name="Google Shape;69;p9"/>
          <p:cNvSpPr/>
          <p:nvPr>
            <p:ph idx="3" type="pic"/>
          </p:nvPr>
        </p:nvSpPr>
        <p:spPr>
          <a:xfrm>
            <a:off x="9362838" y="781375"/>
            <a:ext cx="2952000" cy="295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70" name="Google Shape;70;p9"/>
          <p:cNvSpPr/>
          <p:nvPr>
            <p:ph idx="4" type="pic"/>
          </p:nvPr>
        </p:nvSpPr>
        <p:spPr>
          <a:xfrm>
            <a:off x="13880475" y="781375"/>
            <a:ext cx="2952000" cy="295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71" name="Google Shape;71;p9"/>
          <p:cNvSpPr/>
          <p:nvPr>
            <p:ph idx="5" type="pic"/>
          </p:nvPr>
        </p:nvSpPr>
        <p:spPr>
          <a:xfrm>
            <a:off x="9362838" y="5623856"/>
            <a:ext cx="2952000" cy="295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72" name="Google Shape;72;p9"/>
          <p:cNvSpPr/>
          <p:nvPr>
            <p:ph idx="6" type="pic"/>
          </p:nvPr>
        </p:nvSpPr>
        <p:spPr>
          <a:xfrm>
            <a:off x="13880475" y="5623856"/>
            <a:ext cx="2952000" cy="295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73" name="Google Shape;73;p9"/>
          <p:cNvSpPr txBox="1"/>
          <p:nvPr>
            <p:ph idx="1" type="subTitle"/>
          </p:nvPr>
        </p:nvSpPr>
        <p:spPr>
          <a:xfrm>
            <a:off x="9362850" y="4021825"/>
            <a:ext cx="3066300" cy="44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D4D4D4"/>
              </a:buClr>
              <a:buSzPts val="2400"/>
              <a:buNone/>
              <a:defRPr b="1">
                <a:solidFill>
                  <a:srgbClr val="D4D4D4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7" type="body"/>
          </p:nvPr>
        </p:nvSpPr>
        <p:spPr>
          <a:xfrm>
            <a:off x="9362850" y="4457400"/>
            <a:ext cx="2952000" cy="5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>
              <a:spcBef>
                <a:spcPts val="64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1pPr>
            <a:lvl2pPr indent="-381000" lvl="1" marL="914400" rtl="0">
              <a:spcBef>
                <a:spcPts val="560"/>
              </a:spcBef>
              <a:spcAft>
                <a:spcPts val="0"/>
              </a:spcAft>
              <a:buClr>
                <a:srgbClr val="C1FF72"/>
              </a:buClr>
              <a:buSzPts val="2400"/>
              <a:buChar char="–"/>
              <a:defRPr>
                <a:solidFill>
                  <a:srgbClr val="C1FF72"/>
                </a:solidFill>
              </a:defRPr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–"/>
              <a:defRPr>
                <a:solidFill>
                  <a:srgbClr val="C1FF72"/>
                </a:solidFill>
              </a:defRPr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»"/>
              <a:defRPr>
                <a:solidFill>
                  <a:srgbClr val="C1FF72"/>
                </a:solidFill>
              </a:defRPr>
            </a:lvl5pPr>
            <a:lvl6pPr indent="-381000" lvl="5" marL="27432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6pPr>
            <a:lvl7pPr indent="-381000" lvl="6" marL="32004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7pPr>
            <a:lvl8pPr indent="-381000" lvl="7" marL="36576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8pPr>
            <a:lvl9pPr indent="-381000" lvl="8" marL="41148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8" type="subTitle"/>
          </p:nvPr>
        </p:nvSpPr>
        <p:spPr>
          <a:xfrm>
            <a:off x="13880475" y="4021825"/>
            <a:ext cx="3066300" cy="44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D4D4D4"/>
              </a:buClr>
              <a:buSzPts val="2400"/>
              <a:buNone/>
              <a:defRPr b="1">
                <a:solidFill>
                  <a:srgbClr val="D4D4D4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6" name="Google Shape;76;p9"/>
          <p:cNvSpPr txBox="1"/>
          <p:nvPr>
            <p:ph idx="9" type="body"/>
          </p:nvPr>
        </p:nvSpPr>
        <p:spPr>
          <a:xfrm>
            <a:off x="13880475" y="4457400"/>
            <a:ext cx="2952000" cy="5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>
              <a:spcBef>
                <a:spcPts val="64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1pPr>
            <a:lvl2pPr indent="-381000" lvl="1" marL="914400" rtl="0">
              <a:spcBef>
                <a:spcPts val="560"/>
              </a:spcBef>
              <a:spcAft>
                <a:spcPts val="0"/>
              </a:spcAft>
              <a:buClr>
                <a:srgbClr val="C1FF72"/>
              </a:buClr>
              <a:buSzPts val="2400"/>
              <a:buChar char="–"/>
              <a:defRPr>
                <a:solidFill>
                  <a:srgbClr val="C1FF72"/>
                </a:solidFill>
              </a:defRPr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–"/>
              <a:defRPr>
                <a:solidFill>
                  <a:srgbClr val="C1FF72"/>
                </a:solidFill>
              </a:defRPr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»"/>
              <a:defRPr>
                <a:solidFill>
                  <a:srgbClr val="C1FF72"/>
                </a:solidFill>
              </a:defRPr>
            </a:lvl5pPr>
            <a:lvl6pPr indent="-381000" lvl="5" marL="27432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6pPr>
            <a:lvl7pPr indent="-381000" lvl="6" marL="32004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7pPr>
            <a:lvl8pPr indent="-381000" lvl="7" marL="36576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8pPr>
            <a:lvl9pPr indent="-381000" lvl="8" marL="41148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9pPr>
          </a:lstStyle>
          <a:p/>
        </p:txBody>
      </p:sp>
      <p:sp>
        <p:nvSpPr>
          <p:cNvPr id="77" name="Google Shape;77;p9"/>
          <p:cNvSpPr txBox="1"/>
          <p:nvPr>
            <p:ph idx="13" type="subTitle"/>
          </p:nvPr>
        </p:nvSpPr>
        <p:spPr>
          <a:xfrm>
            <a:off x="9362850" y="8883175"/>
            <a:ext cx="3066300" cy="44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D4D4D4"/>
              </a:buClr>
              <a:buSzPts val="2400"/>
              <a:buNone/>
              <a:defRPr b="1">
                <a:solidFill>
                  <a:srgbClr val="D4D4D4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8" name="Google Shape;78;p9"/>
          <p:cNvSpPr txBox="1"/>
          <p:nvPr>
            <p:ph idx="14" type="body"/>
          </p:nvPr>
        </p:nvSpPr>
        <p:spPr>
          <a:xfrm>
            <a:off x="9362850" y="9318750"/>
            <a:ext cx="2952000" cy="5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>
              <a:spcBef>
                <a:spcPts val="64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1pPr>
            <a:lvl2pPr indent="-381000" lvl="1" marL="914400" rtl="0">
              <a:spcBef>
                <a:spcPts val="560"/>
              </a:spcBef>
              <a:spcAft>
                <a:spcPts val="0"/>
              </a:spcAft>
              <a:buClr>
                <a:srgbClr val="C1FF72"/>
              </a:buClr>
              <a:buSzPts val="2400"/>
              <a:buChar char="–"/>
              <a:defRPr>
                <a:solidFill>
                  <a:srgbClr val="C1FF72"/>
                </a:solidFill>
              </a:defRPr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–"/>
              <a:defRPr>
                <a:solidFill>
                  <a:srgbClr val="C1FF72"/>
                </a:solidFill>
              </a:defRPr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»"/>
              <a:defRPr>
                <a:solidFill>
                  <a:srgbClr val="C1FF72"/>
                </a:solidFill>
              </a:defRPr>
            </a:lvl5pPr>
            <a:lvl6pPr indent="-381000" lvl="5" marL="27432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6pPr>
            <a:lvl7pPr indent="-381000" lvl="6" marL="32004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7pPr>
            <a:lvl8pPr indent="-381000" lvl="7" marL="36576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8pPr>
            <a:lvl9pPr indent="-381000" lvl="8" marL="41148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9pPr>
          </a:lstStyle>
          <a:p/>
        </p:txBody>
      </p:sp>
      <p:sp>
        <p:nvSpPr>
          <p:cNvPr id="79" name="Google Shape;79;p9"/>
          <p:cNvSpPr txBox="1"/>
          <p:nvPr>
            <p:ph idx="15" type="subTitle"/>
          </p:nvPr>
        </p:nvSpPr>
        <p:spPr>
          <a:xfrm>
            <a:off x="13880475" y="8883175"/>
            <a:ext cx="3066300" cy="44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D4D4D4"/>
              </a:buClr>
              <a:buSzPts val="2400"/>
              <a:buNone/>
              <a:defRPr b="1">
                <a:solidFill>
                  <a:srgbClr val="D4D4D4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Oswald"/>
              <a:buNone/>
              <a:defRPr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0" name="Google Shape;80;p9"/>
          <p:cNvSpPr txBox="1"/>
          <p:nvPr>
            <p:ph idx="16" type="body"/>
          </p:nvPr>
        </p:nvSpPr>
        <p:spPr>
          <a:xfrm>
            <a:off x="13880475" y="9318750"/>
            <a:ext cx="2952000" cy="5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>
              <a:spcBef>
                <a:spcPts val="64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1pPr>
            <a:lvl2pPr indent="-381000" lvl="1" marL="914400" rtl="0">
              <a:spcBef>
                <a:spcPts val="560"/>
              </a:spcBef>
              <a:spcAft>
                <a:spcPts val="0"/>
              </a:spcAft>
              <a:buClr>
                <a:srgbClr val="C1FF72"/>
              </a:buClr>
              <a:buSzPts val="2400"/>
              <a:buChar char="–"/>
              <a:defRPr>
                <a:solidFill>
                  <a:srgbClr val="C1FF72"/>
                </a:solidFill>
              </a:defRPr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–"/>
              <a:defRPr>
                <a:solidFill>
                  <a:srgbClr val="C1FF72"/>
                </a:solidFill>
              </a:defRPr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»"/>
              <a:defRPr>
                <a:solidFill>
                  <a:srgbClr val="C1FF72"/>
                </a:solidFill>
              </a:defRPr>
            </a:lvl5pPr>
            <a:lvl6pPr indent="-381000" lvl="5" marL="27432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6pPr>
            <a:lvl7pPr indent="-381000" lvl="6" marL="32004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7pPr>
            <a:lvl8pPr indent="-381000" lvl="7" marL="36576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8pPr>
            <a:lvl9pPr indent="-381000" lvl="8" marL="4114800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Char char="•"/>
              <a:defRPr>
                <a:solidFill>
                  <a:srgbClr val="C1FF7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8">
  <p:cSld name="CUSTOM_7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0"/>
          <p:cNvPicPr preferRelativeResize="0"/>
          <p:nvPr/>
        </p:nvPicPr>
        <p:blipFill rotWithShape="1">
          <a:blip r:embed="rId2">
            <a:alphaModFix/>
          </a:blip>
          <a:srcRect b="1521" l="7052" r="12627" t="19677"/>
          <a:stretch/>
        </p:blipFill>
        <p:spPr>
          <a:xfrm>
            <a:off x="10075775" y="0"/>
            <a:ext cx="491312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/>
          <p:nvPr>
            <p:ph idx="2" type="pic"/>
          </p:nvPr>
        </p:nvSpPr>
        <p:spPr>
          <a:xfrm>
            <a:off x="11997225" y="75"/>
            <a:ext cx="6290700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0"/>
          <p:cNvSpPr txBox="1"/>
          <p:nvPr>
            <p:ph type="title"/>
          </p:nvPr>
        </p:nvSpPr>
        <p:spPr>
          <a:xfrm>
            <a:off x="1374125" y="671900"/>
            <a:ext cx="9249000" cy="171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10350"/>
              <a:buNone/>
              <a:defRPr b="1" sz="10350">
                <a:solidFill>
                  <a:srgbClr val="D4D4D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/>
        </p:txBody>
      </p:sp>
      <p:sp>
        <p:nvSpPr>
          <p:cNvPr id="85" name="Google Shape;85;p10"/>
          <p:cNvSpPr/>
          <p:nvPr/>
        </p:nvSpPr>
        <p:spPr>
          <a:xfrm>
            <a:off x="1214087" y="3917032"/>
            <a:ext cx="3726458" cy="3721800"/>
          </a:xfrm>
          <a:custGeom>
            <a:rect b="b" l="l" r="r" t="t"/>
            <a:pathLst>
              <a:path extrusionOk="0" h="3721800" w="3726458">
                <a:moveTo>
                  <a:pt x="0" y="0"/>
                </a:moveTo>
                <a:lnTo>
                  <a:pt x="3726458" y="0"/>
                </a:lnTo>
                <a:lnTo>
                  <a:pt x="3726458" y="3721799"/>
                </a:lnTo>
                <a:lnTo>
                  <a:pt x="0" y="3721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7056679" y="3917032"/>
            <a:ext cx="3726458" cy="3721800"/>
          </a:xfrm>
          <a:custGeom>
            <a:rect b="b" l="l" r="r" t="t"/>
            <a:pathLst>
              <a:path extrusionOk="0" h="3721800" w="3726458">
                <a:moveTo>
                  <a:pt x="0" y="0"/>
                </a:moveTo>
                <a:lnTo>
                  <a:pt x="3726458" y="0"/>
                </a:lnTo>
                <a:lnTo>
                  <a:pt x="3726458" y="3721799"/>
                </a:lnTo>
                <a:lnTo>
                  <a:pt x="0" y="3721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0"/>
          <p:cNvSpPr txBox="1"/>
          <p:nvPr>
            <p:ph idx="1" type="subTitle"/>
          </p:nvPr>
        </p:nvSpPr>
        <p:spPr>
          <a:xfrm>
            <a:off x="1544163" y="3192900"/>
            <a:ext cx="3066300" cy="44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C1FF72"/>
              </a:buClr>
              <a:buSzPts val="2400"/>
              <a:buNone/>
              <a:defRPr b="1">
                <a:solidFill>
                  <a:srgbClr val="C1FF72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3" type="subTitle"/>
          </p:nvPr>
        </p:nvSpPr>
        <p:spPr>
          <a:xfrm>
            <a:off x="7386738" y="3192900"/>
            <a:ext cx="3066300" cy="44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C1FF72"/>
              </a:buClr>
              <a:buSzPts val="2400"/>
              <a:buNone/>
              <a:defRPr b="1">
                <a:solidFill>
                  <a:srgbClr val="C1FF72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2400"/>
              <a:buFont typeface="Oswald"/>
              <a:buNone/>
              <a:defRPr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4" type="body"/>
          </p:nvPr>
        </p:nvSpPr>
        <p:spPr>
          <a:xfrm>
            <a:off x="1335000" y="7915050"/>
            <a:ext cx="3484500" cy="171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90" name="Google Shape;90;p10"/>
          <p:cNvSpPr txBox="1"/>
          <p:nvPr>
            <p:ph idx="5" type="body"/>
          </p:nvPr>
        </p:nvSpPr>
        <p:spPr>
          <a:xfrm>
            <a:off x="7177650" y="7915050"/>
            <a:ext cx="3484500" cy="171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232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90550" y="1303350"/>
            <a:ext cx="16344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10000"/>
              <a:buFont typeface="Oswald"/>
              <a:buNone/>
              <a:defRPr i="0" sz="10000" u="none" cap="none" strike="noStrike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10000"/>
              <a:buFont typeface="Oswald"/>
              <a:buNone/>
              <a:defRPr sz="10000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10000"/>
              <a:buFont typeface="Oswald"/>
              <a:buNone/>
              <a:defRPr sz="10000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10000"/>
              <a:buFont typeface="Oswald"/>
              <a:buNone/>
              <a:defRPr sz="10000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10000"/>
              <a:buFont typeface="Oswald"/>
              <a:buNone/>
              <a:defRPr sz="10000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10000"/>
              <a:buFont typeface="Oswald"/>
              <a:buNone/>
              <a:defRPr sz="10000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10000"/>
              <a:buFont typeface="Oswald"/>
              <a:buNone/>
              <a:defRPr sz="10000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10000"/>
              <a:buFont typeface="Oswald"/>
              <a:buNone/>
              <a:defRPr sz="10000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10000"/>
              <a:buFont typeface="Oswald"/>
              <a:buNone/>
              <a:defRPr sz="10000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90550" y="3009900"/>
            <a:ext cx="8305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Titillium Web"/>
              <a:buChar char="•"/>
              <a:defRPr i="0" sz="2400" u="none" cap="none" strike="noStrike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810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Titillium Web"/>
              <a:buChar char="–"/>
              <a:defRPr i="0" sz="2400" u="none" cap="none" strike="noStrike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Titillium Web"/>
              <a:buChar char="•"/>
              <a:defRPr i="0" sz="2400" u="none" cap="none" strike="noStrike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810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Titillium Web"/>
              <a:buChar char="–"/>
              <a:defRPr i="0" sz="2400" u="none" cap="none" strike="noStrike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810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Titillium Web"/>
              <a:buChar char="»"/>
              <a:defRPr i="0" sz="2400" u="none" cap="none" strike="noStrike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810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Titillium Web"/>
              <a:buChar char="•"/>
              <a:defRPr i="0" sz="2400" u="none" cap="none" strike="noStrike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810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Titillium Web"/>
              <a:buChar char="•"/>
              <a:defRPr i="0" sz="2400" u="none" cap="none" strike="noStrike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810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Titillium Web"/>
              <a:buChar char="•"/>
              <a:defRPr i="0" sz="2400" u="none" cap="none" strike="noStrike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810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400"/>
              <a:buFont typeface="Titillium Web"/>
              <a:buChar char="•"/>
              <a:defRPr i="0" sz="2400" u="none" cap="none" strike="noStrike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9.jpg"/><Relationship Id="rId5" Type="http://schemas.openxmlformats.org/officeDocument/2006/relationships/image" Target="../media/image14.png"/><Relationship Id="rId6" Type="http://schemas.openxmlformats.org/officeDocument/2006/relationships/image" Target="../media/image32.png"/><Relationship Id="rId7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2325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/>
          <p:nvPr/>
        </p:nvSpPr>
        <p:spPr>
          <a:xfrm>
            <a:off x="1028700" y="1694498"/>
            <a:ext cx="16230600" cy="6898005"/>
          </a:xfrm>
          <a:custGeom>
            <a:rect b="b" l="l" r="r" t="t"/>
            <a:pathLst>
              <a:path extrusionOk="0" h="6898005" w="16230600">
                <a:moveTo>
                  <a:pt x="0" y="0"/>
                </a:moveTo>
                <a:lnTo>
                  <a:pt x="16230600" y="0"/>
                </a:lnTo>
                <a:lnTo>
                  <a:pt x="16230600" y="6898004"/>
                </a:lnTo>
                <a:lnTo>
                  <a:pt x="0" y="68980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15"/>
          <p:cNvSpPr/>
          <p:nvPr/>
        </p:nvSpPr>
        <p:spPr>
          <a:xfrm>
            <a:off x="1" y="772000"/>
            <a:ext cx="7587295" cy="1026782"/>
          </a:xfrm>
          <a:custGeom>
            <a:rect b="b" l="l" r="r" t="t"/>
            <a:pathLst>
              <a:path extrusionOk="0" h="1026782" w="11240437">
                <a:moveTo>
                  <a:pt x="0" y="0"/>
                </a:moveTo>
                <a:lnTo>
                  <a:pt x="11240437" y="0"/>
                </a:lnTo>
                <a:lnTo>
                  <a:pt x="11240437" y="1026783"/>
                </a:lnTo>
                <a:lnTo>
                  <a:pt x="0" y="1026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73992" r="0" t="0"/>
            </a:stretch>
          </a:blipFill>
          <a:ln>
            <a:noFill/>
          </a:ln>
        </p:spPr>
      </p:sp>
      <p:sp>
        <p:nvSpPr>
          <p:cNvPr id="136" name="Google Shape;136;p15"/>
          <p:cNvSpPr/>
          <p:nvPr/>
        </p:nvSpPr>
        <p:spPr>
          <a:xfrm>
            <a:off x="9144000" y="8488225"/>
            <a:ext cx="9132855" cy="1026782"/>
          </a:xfrm>
          <a:custGeom>
            <a:rect b="b" l="l" r="r" t="t"/>
            <a:pathLst>
              <a:path extrusionOk="0" h="1026782" w="11240437">
                <a:moveTo>
                  <a:pt x="0" y="0"/>
                </a:moveTo>
                <a:lnTo>
                  <a:pt x="11240437" y="0"/>
                </a:lnTo>
                <a:lnTo>
                  <a:pt x="11240437" y="1026783"/>
                </a:lnTo>
                <a:lnTo>
                  <a:pt x="0" y="1026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73992" t="0"/>
            </a:stretch>
          </a:blipFill>
          <a:ln>
            <a:noFill/>
          </a:ln>
        </p:spPr>
      </p:sp>
      <p:sp>
        <p:nvSpPr>
          <p:cNvPr id="137" name="Google Shape;137;p15"/>
          <p:cNvSpPr txBox="1"/>
          <p:nvPr/>
        </p:nvSpPr>
        <p:spPr>
          <a:xfrm>
            <a:off x="3953966" y="3484246"/>
            <a:ext cx="10380000" cy="3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0"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rPr>
              <a:t>Intro to </a:t>
            </a:r>
            <a:endParaRPr sz="10500">
              <a:solidFill>
                <a:srgbClr val="D4D4D4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0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rPr>
              <a:t>Zines</a:t>
            </a:r>
            <a:endParaRPr sz="10500">
              <a:solidFill>
                <a:srgbClr val="D4D4D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10284520" y="8748757"/>
            <a:ext cx="67359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74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 tweens and teens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1028700" y="1028584"/>
            <a:ext cx="53148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37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11/24/25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2325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/>
          <p:nvPr/>
        </p:nvSpPr>
        <p:spPr>
          <a:xfrm>
            <a:off x="1227464" y="2372199"/>
            <a:ext cx="7070280" cy="7061443"/>
          </a:xfrm>
          <a:custGeom>
            <a:rect b="b" l="l" r="r" t="t"/>
            <a:pathLst>
              <a:path extrusionOk="0" h="7061443" w="7070280">
                <a:moveTo>
                  <a:pt x="0" y="0"/>
                </a:moveTo>
                <a:lnTo>
                  <a:pt x="7070281" y="0"/>
                </a:lnTo>
                <a:lnTo>
                  <a:pt x="7070281" y="7061443"/>
                </a:lnTo>
                <a:lnTo>
                  <a:pt x="0" y="7061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24"/>
          <p:cNvSpPr txBox="1"/>
          <p:nvPr/>
        </p:nvSpPr>
        <p:spPr>
          <a:xfrm>
            <a:off x="2306063" y="4288325"/>
            <a:ext cx="4913100" cy="32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9">
                <a:solidFill>
                  <a:srgbClr val="C1FF72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How to do it:</a:t>
            </a:r>
            <a:endParaRPr b="1" sz="2199">
              <a:solidFill>
                <a:srgbClr val="C1FF72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9">
                <a:solidFill>
                  <a:srgbClr val="C1FF72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Flatten your zine so it copies clearly.</a:t>
            </a:r>
            <a:endParaRPr b="1" sz="2199">
              <a:solidFill>
                <a:srgbClr val="C1FF72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9">
                <a:solidFill>
                  <a:srgbClr val="C1FF72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Use black &amp; white for a classic zine look, or color if you want it bold.</a:t>
            </a:r>
            <a:endParaRPr b="1" sz="2199">
              <a:solidFill>
                <a:srgbClr val="C1FF72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9">
                <a:solidFill>
                  <a:srgbClr val="C1FF72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Double-check that pages are in the right order before making multiple copies.</a:t>
            </a:r>
            <a:endParaRPr/>
          </a:p>
        </p:txBody>
      </p:sp>
      <p:sp>
        <p:nvSpPr>
          <p:cNvPr id="224" name="Google Shape;224;p24"/>
          <p:cNvSpPr txBox="1"/>
          <p:nvPr/>
        </p:nvSpPr>
        <p:spPr>
          <a:xfrm>
            <a:off x="10452225" y="6437450"/>
            <a:ext cx="6302100" cy="24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9">
                <a:solidFill>
                  <a:srgbClr val="F3F2EE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Share it:</a:t>
            </a:r>
            <a:endParaRPr b="1" sz="2199">
              <a:solidFill>
                <a:srgbClr val="F3F2EE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9">
                <a:solidFill>
                  <a:srgbClr val="F3F2EE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Once you’ve made copies, add one to our </a:t>
            </a:r>
            <a:endParaRPr b="1" sz="2199">
              <a:solidFill>
                <a:srgbClr val="F3F2EE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9">
                <a:solidFill>
                  <a:srgbClr val="F3F2EE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Free Zine Library so others can read your work! </a:t>
            </a:r>
            <a:endParaRPr b="1" sz="2199">
              <a:solidFill>
                <a:srgbClr val="F3F2EE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99">
              <a:solidFill>
                <a:srgbClr val="F3F2EE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9">
                <a:solidFill>
                  <a:srgbClr val="F3F2EE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Keep a few for trading or giving to friends!</a:t>
            </a:r>
            <a:endParaRPr>
              <a:solidFill>
                <a:srgbClr val="F3F2EE"/>
              </a:solidFill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3925010" y="343259"/>
            <a:ext cx="10437900" cy="12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3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PUT IT IN PRINT</a:t>
            </a:r>
            <a:endParaRPr/>
          </a:p>
        </p:txBody>
      </p:sp>
      <p:sp>
        <p:nvSpPr>
          <p:cNvPr id="226" name="Google Shape;226;p24"/>
          <p:cNvSpPr txBox="1"/>
          <p:nvPr/>
        </p:nvSpPr>
        <p:spPr>
          <a:xfrm>
            <a:off x="4579060" y="1639969"/>
            <a:ext cx="91299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7">
                <a:solidFill>
                  <a:srgbClr val="F3F2EE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Making copies lets you share your zine with more people while keeping your original safe.</a:t>
            </a:r>
            <a:endParaRPr b="1"/>
          </a:p>
        </p:txBody>
      </p:sp>
      <p:pic>
        <p:nvPicPr>
          <p:cNvPr descr="close-up of a businessman with his head on a photocopy machine (Provided by Getty Images)" id="227" name="Google Shape;22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88677" y="2843513"/>
            <a:ext cx="3229199" cy="322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2325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5"/>
          <p:cNvPicPr preferRelativeResize="0"/>
          <p:nvPr/>
        </p:nvPicPr>
        <p:blipFill rotWithShape="1">
          <a:blip r:embed="rId3">
            <a:alphaModFix/>
          </a:blip>
          <a:srcRect b="34930" l="0" r="0" t="0"/>
          <a:stretch/>
        </p:blipFill>
        <p:spPr>
          <a:xfrm>
            <a:off x="939650" y="3097654"/>
            <a:ext cx="16408673" cy="718935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5"/>
          <p:cNvSpPr txBox="1"/>
          <p:nvPr/>
        </p:nvSpPr>
        <p:spPr>
          <a:xfrm>
            <a:off x="1359985" y="1013451"/>
            <a:ext cx="15567900" cy="18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977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KEEP ZINE-ING</a:t>
            </a:r>
            <a:endParaRPr/>
          </a:p>
        </p:txBody>
      </p:sp>
      <p:sp>
        <p:nvSpPr>
          <p:cNvPr id="234" name="Google Shape;234;p25"/>
          <p:cNvSpPr txBox="1"/>
          <p:nvPr/>
        </p:nvSpPr>
        <p:spPr>
          <a:xfrm>
            <a:off x="4375200" y="4916275"/>
            <a:ext cx="9537600" cy="24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1FF72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Your voice is important and someone may be feeling the same way! </a:t>
            </a:r>
            <a:endParaRPr b="1" sz="2800">
              <a:solidFill>
                <a:srgbClr val="C1FF72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C1FF72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1FF72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It’s also important to share the things that are important to you - we all love learning!</a:t>
            </a:r>
            <a:endParaRPr b="1" sz="2800">
              <a:solidFill>
                <a:srgbClr val="C1FF72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235" name="Google Shape;235;p25"/>
          <p:cNvSpPr txBox="1"/>
          <p:nvPr/>
        </p:nvSpPr>
        <p:spPr>
          <a:xfrm>
            <a:off x="4375200" y="8609525"/>
            <a:ext cx="95376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1FF72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Dabble with digital and physical zines - the </a:t>
            </a:r>
            <a:r>
              <a:rPr b="1" lang="en-US" sz="2800">
                <a:solidFill>
                  <a:srgbClr val="C1FF72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possibilities</a:t>
            </a:r>
            <a:r>
              <a:rPr b="1" lang="en-US" sz="2800">
                <a:solidFill>
                  <a:srgbClr val="C1FF72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are endless :)</a:t>
            </a:r>
            <a:endParaRPr b="1" sz="2800">
              <a:solidFill>
                <a:srgbClr val="C1FF72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2325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6"/>
          <p:cNvPicPr preferRelativeResize="0"/>
          <p:nvPr/>
        </p:nvPicPr>
        <p:blipFill rotWithShape="1">
          <a:blip r:embed="rId3">
            <a:alphaModFix/>
          </a:blip>
          <a:srcRect b="0" l="25138" r="0" t="0"/>
          <a:stretch/>
        </p:blipFill>
        <p:spPr>
          <a:xfrm>
            <a:off x="0" y="1281250"/>
            <a:ext cx="9144002" cy="822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 rotWithShape="1">
          <a:blip r:embed="rId3">
            <a:alphaModFix/>
          </a:blip>
          <a:srcRect b="0" l="0" r="56368" t="0"/>
          <a:stretch/>
        </p:blipFill>
        <p:spPr>
          <a:xfrm>
            <a:off x="12958625" y="1281250"/>
            <a:ext cx="5329374" cy="822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/>
          <p:cNvSpPr txBox="1"/>
          <p:nvPr/>
        </p:nvSpPr>
        <p:spPr>
          <a:xfrm rot="5400000">
            <a:off x="12063672" y="4489350"/>
            <a:ext cx="82296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rPr>
              <a:t>INTRO</a:t>
            </a:r>
            <a:endParaRPr/>
          </a:p>
        </p:txBody>
      </p:sp>
      <p:pic>
        <p:nvPicPr>
          <p:cNvPr id="147" name="Google Shape;147;p16" title="Zine-unfolde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6075" y="2537600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2325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7"/>
          <p:cNvPicPr preferRelativeResize="0"/>
          <p:nvPr/>
        </p:nvPicPr>
        <p:blipFill rotWithShape="1">
          <a:blip r:embed="rId3">
            <a:alphaModFix/>
          </a:blip>
          <a:srcRect b="27267" l="0" r="27536" t="0"/>
          <a:stretch/>
        </p:blipFill>
        <p:spPr>
          <a:xfrm>
            <a:off x="11038400" y="2912050"/>
            <a:ext cx="7249599" cy="726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/>
          <p:cNvPicPr preferRelativeResize="0"/>
          <p:nvPr/>
        </p:nvPicPr>
        <p:blipFill rotWithShape="1">
          <a:blip r:embed="rId3">
            <a:alphaModFix/>
          </a:blip>
          <a:srcRect b="0" l="32953" r="0" t="20166"/>
          <a:stretch/>
        </p:blipFill>
        <p:spPr>
          <a:xfrm>
            <a:off x="0" y="0"/>
            <a:ext cx="6708076" cy="797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7"/>
          <p:cNvSpPr txBox="1"/>
          <p:nvPr/>
        </p:nvSpPr>
        <p:spPr>
          <a:xfrm>
            <a:off x="828047" y="1501225"/>
            <a:ext cx="36210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rPr>
              <a:t>Zines are:</a:t>
            </a:r>
            <a:endParaRPr/>
          </a:p>
        </p:txBody>
      </p:sp>
      <p:sp>
        <p:nvSpPr>
          <p:cNvPr id="155" name="Google Shape;155;p17"/>
          <p:cNvSpPr txBox="1"/>
          <p:nvPr/>
        </p:nvSpPr>
        <p:spPr>
          <a:xfrm>
            <a:off x="828050" y="2912050"/>
            <a:ext cx="5183700" cy="45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735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2500"/>
              <a:buFont typeface="Titillium Web"/>
              <a:buChar char="●"/>
            </a:pPr>
            <a:r>
              <a:rPr b="1" lang="en-US" sz="25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Small, self-published booklets that can be about anything: art, stories, poetry, fandoms, social issues, or just your personal thoughts.</a:t>
            </a:r>
            <a:endParaRPr b="1" sz="25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735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2500"/>
              <a:buFont typeface="Titillium Web"/>
              <a:buChar char="●"/>
            </a:pPr>
            <a:r>
              <a:rPr b="1" lang="en-US" sz="25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Have been around for decades as a way for people to share their voices outside of mainstream publishing.</a:t>
            </a:r>
            <a:endParaRPr b="1" sz="25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12196825" y="6966525"/>
            <a:ext cx="56703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Zines are usually handmade, photocopied, and traded or given away, making them a creative and accessible way to express yourself.</a:t>
            </a:r>
            <a:endParaRPr b="1" sz="2500"/>
          </a:p>
        </p:txBody>
      </p:sp>
      <p:sp>
        <p:nvSpPr>
          <p:cNvPr id="157" name="Google Shape;157;p17"/>
          <p:cNvSpPr txBox="1"/>
          <p:nvPr/>
        </p:nvSpPr>
        <p:spPr>
          <a:xfrm>
            <a:off x="187860" y="7977206"/>
            <a:ext cx="10506300" cy="15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390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rPr>
              <a:t>What are zines?</a:t>
            </a:r>
            <a:endParaRPr/>
          </a:p>
        </p:txBody>
      </p:sp>
      <p:pic>
        <p:nvPicPr>
          <p:cNvPr id="158" name="Google Shape;158;p17" title="Screenshot 2025-09-29 14530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5799" y="651550"/>
            <a:ext cx="7249601" cy="5361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2325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>
            <a:off x="2625505" y="1028700"/>
            <a:ext cx="13036990" cy="8229600"/>
          </a:xfrm>
          <a:custGeom>
            <a:rect b="b" l="l" r="r" t="t"/>
            <a:pathLst>
              <a:path extrusionOk="0" h="8229600" w="13036990">
                <a:moveTo>
                  <a:pt x="0" y="0"/>
                </a:moveTo>
                <a:lnTo>
                  <a:pt x="13036990" y="0"/>
                </a:lnTo>
                <a:lnTo>
                  <a:pt x="130369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8"/>
          <p:cNvSpPr txBox="1"/>
          <p:nvPr/>
        </p:nvSpPr>
        <p:spPr>
          <a:xfrm>
            <a:off x="3885500" y="3111150"/>
            <a:ext cx="10517100" cy="1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67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rPr>
              <a:t>What are they about?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7737268" y="4958856"/>
            <a:ext cx="2553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C1FF72"/>
                </a:solidFill>
                <a:latin typeface="Titillium Web"/>
                <a:ea typeface="Titillium Web"/>
                <a:cs typeface="Titillium Web"/>
                <a:sym typeface="Titillium Web"/>
              </a:rPr>
              <a:t>ANYTHING!</a:t>
            </a:r>
            <a:endParaRPr sz="2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2325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/>
          <p:cNvPicPr preferRelativeResize="0"/>
          <p:nvPr/>
        </p:nvPicPr>
        <p:blipFill rotWithShape="1">
          <a:blip r:embed="rId3">
            <a:alphaModFix/>
          </a:blip>
          <a:srcRect b="69516" l="68166" r="0" t="0"/>
          <a:stretch/>
        </p:blipFill>
        <p:spPr>
          <a:xfrm>
            <a:off x="0" y="3428997"/>
            <a:ext cx="716190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4">
            <a:alphaModFix/>
          </a:blip>
          <a:srcRect b="30987" l="0" r="35225" t="0"/>
          <a:stretch/>
        </p:blipFill>
        <p:spPr>
          <a:xfrm>
            <a:off x="5563100" y="1151425"/>
            <a:ext cx="12724900" cy="913557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1608900" y="3207904"/>
            <a:ext cx="3642300" cy="6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Perzines</a:t>
            </a:r>
            <a:endParaRPr b="1" sz="30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Literary zines</a:t>
            </a:r>
            <a:endParaRPr b="1" sz="30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Fanzines</a:t>
            </a:r>
            <a:endParaRPr b="1" sz="30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Photozines</a:t>
            </a:r>
            <a:endParaRPr b="1" sz="30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Comics</a:t>
            </a:r>
            <a:endParaRPr b="1" sz="30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DIY or How To zines</a:t>
            </a:r>
            <a:endParaRPr b="1" sz="30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Artzines</a:t>
            </a:r>
            <a:endParaRPr b="1" sz="30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Politicalzines</a:t>
            </a:r>
            <a:endParaRPr b="1" sz="30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Activistzines</a:t>
            </a:r>
            <a:endParaRPr b="1" sz="30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1391875" y="1000125"/>
            <a:ext cx="43221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21"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rPr>
              <a:t>And many more!</a:t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8445770" y="3235054"/>
            <a:ext cx="11543400" cy="17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415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rPr>
              <a:t>PERZINE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8445770" y="5531966"/>
            <a:ext cx="11543400" cy="17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416"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rPr>
              <a:t>FANZINES</a:t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8445770" y="7828300"/>
            <a:ext cx="11543400" cy="17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416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rPr>
              <a:t>COMICS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2325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 b="0" l="25138" r="0" t="0"/>
          <a:stretch/>
        </p:blipFill>
        <p:spPr>
          <a:xfrm>
            <a:off x="0" y="1281250"/>
            <a:ext cx="9144002" cy="822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 rotWithShape="1">
          <a:blip r:embed="rId3">
            <a:alphaModFix/>
          </a:blip>
          <a:srcRect b="0" l="0" r="56368" t="0"/>
          <a:stretch/>
        </p:blipFill>
        <p:spPr>
          <a:xfrm>
            <a:off x="12958625" y="1281250"/>
            <a:ext cx="5329374" cy="822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/>
          <p:nvPr/>
        </p:nvSpPr>
        <p:spPr>
          <a:xfrm>
            <a:off x="583021" y="335324"/>
            <a:ext cx="82296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499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rPr>
              <a:t>Where to start</a:t>
            </a:r>
            <a:endParaRPr/>
          </a:p>
        </p:txBody>
      </p:sp>
      <p:sp>
        <p:nvSpPr>
          <p:cNvPr id="184" name="Google Shape;184;p20"/>
          <p:cNvSpPr txBox="1"/>
          <p:nvPr/>
        </p:nvSpPr>
        <p:spPr>
          <a:xfrm>
            <a:off x="1108805" y="2652650"/>
            <a:ext cx="6053100" cy="54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99">
                <a:solidFill>
                  <a:srgbClr val="C1FF72"/>
                </a:solidFill>
                <a:latin typeface="Titillium Web"/>
                <a:ea typeface="Titillium Web"/>
                <a:cs typeface="Titillium Web"/>
                <a:sym typeface="Titillium Web"/>
              </a:rPr>
              <a:t>Pick a theme</a:t>
            </a:r>
            <a:endParaRPr b="1" sz="3299">
              <a:solidFill>
                <a:srgbClr val="C1FF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99">
              <a:solidFill>
                <a:srgbClr val="C1FF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99">
                <a:solidFill>
                  <a:srgbClr val="C1FF72"/>
                </a:solidFill>
                <a:latin typeface="Titillium Web"/>
                <a:ea typeface="Titillium Web"/>
                <a:cs typeface="Titillium Web"/>
                <a:sym typeface="Titillium Web"/>
              </a:rPr>
              <a:t>Writer’s block?</a:t>
            </a:r>
            <a:endParaRPr b="1" sz="3299">
              <a:solidFill>
                <a:srgbClr val="C1FF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99">
              <a:solidFill>
                <a:srgbClr val="C1FF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99">
                <a:solidFill>
                  <a:srgbClr val="C1FF72"/>
                </a:solidFill>
                <a:latin typeface="Titillium Web"/>
                <a:ea typeface="Titillium Web"/>
                <a:cs typeface="Titillium Web"/>
                <a:sym typeface="Titillium Web"/>
              </a:rPr>
              <a:t>Make a list of things you love and things you hate</a:t>
            </a:r>
            <a:endParaRPr b="1" sz="3299">
              <a:solidFill>
                <a:srgbClr val="C1FF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99">
              <a:solidFill>
                <a:srgbClr val="C1FF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99">
                <a:solidFill>
                  <a:srgbClr val="C1FF72"/>
                </a:solidFill>
                <a:latin typeface="Titillium Web"/>
                <a:ea typeface="Titillium Web"/>
                <a:cs typeface="Titillium Web"/>
                <a:sym typeface="Titillium Web"/>
              </a:rPr>
              <a:t>Pick one of these!</a:t>
            </a:r>
            <a:endParaRPr b="1" sz="3299">
              <a:solidFill>
                <a:srgbClr val="C1FF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14286200" y="3019954"/>
            <a:ext cx="3642300" cy="42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How?</a:t>
            </a:r>
            <a:endParaRPr b="1" sz="30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Canva</a:t>
            </a:r>
            <a:endParaRPr b="1" sz="30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Hand written</a:t>
            </a:r>
            <a:endParaRPr b="1" sz="30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Hand illustrated</a:t>
            </a:r>
            <a:endParaRPr b="1" sz="30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Collage</a:t>
            </a:r>
            <a:endParaRPr b="1" sz="30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13916923" y="422625"/>
            <a:ext cx="36423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499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rPr>
              <a:t>How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2325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1"/>
          <p:cNvPicPr preferRelativeResize="0"/>
          <p:nvPr/>
        </p:nvPicPr>
        <p:blipFill rotWithShape="1">
          <a:blip r:embed="rId3">
            <a:alphaModFix/>
          </a:blip>
          <a:srcRect b="1521" l="7052" r="12627" t="19677"/>
          <a:stretch/>
        </p:blipFill>
        <p:spPr>
          <a:xfrm>
            <a:off x="10075775" y="0"/>
            <a:ext cx="4913125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 title="colorful_zines-240.jpg"/>
          <p:cNvPicPr preferRelativeResize="0"/>
          <p:nvPr/>
        </p:nvPicPr>
        <p:blipFill rotWithShape="1">
          <a:blip r:embed="rId4">
            <a:alphaModFix/>
          </a:blip>
          <a:srcRect b="0" l="19422" r="19428" t="0"/>
          <a:stretch/>
        </p:blipFill>
        <p:spPr>
          <a:xfrm>
            <a:off x="11997224" y="0"/>
            <a:ext cx="6290776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>
            <a:off x="1214087" y="3917032"/>
            <a:ext cx="3726458" cy="3721800"/>
          </a:xfrm>
          <a:custGeom>
            <a:rect b="b" l="l" r="r" t="t"/>
            <a:pathLst>
              <a:path extrusionOk="0" h="3721800" w="3726458">
                <a:moveTo>
                  <a:pt x="0" y="0"/>
                </a:moveTo>
                <a:lnTo>
                  <a:pt x="3726458" y="0"/>
                </a:lnTo>
                <a:lnTo>
                  <a:pt x="3726458" y="3721799"/>
                </a:lnTo>
                <a:lnTo>
                  <a:pt x="0" y="3721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21"/>
          <p:cNvSpPr/>
          <p:nvPr/>
        </p:nvSpPr>
        <p:spPr>
          <a:xfrm>
            <a:off x="7056679" y="3917032"/>
            <a:ext cx="3726458" cy="3721800"/>
          </a:xfrm>
          <a:custGeom>
            <a:rect b="b" l="l" r="r" t="t"/>
            <a:pathLst>
              <a:path extrusionOk="0" h="3721800" w="3726458">
                <a:moveTo>
                  <a:pt x="0" y="0"/>
                </a:moveTo>
                <a:lnTo>
                  <a:pt x="3726458" y="0"/>
                </a:lnTo>
                <a:lnTo>
                  <a:pt x="3726458" y="3721799"/>
                </a:lnTo>
                <a:lnTo>
                  <a:pt x="0" y="3721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21"/>
          <p:cNvSpPr txBox="1"/>
          <p:nvPr/>
        </p:nvSpPr>
        <p:spPr>
          <a:xfrm>
            <a:off x="0" y="778697"/>
            <a:ext cx="119973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9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rPr>
              <a:t>What to put in them</a:t>
            </a: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1374094" y="3238883"/>
            <a:ext cx="3406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C1FF72"/>
                </a:solidFill>
                <a:latin typeface="Titillium Web"/>
                <a:ea typeface="Titillium Web"/>
                <a:cs typeface="Titillium Web"/>
                <a:sym typeface="Titillium Web"/>
              </a:rPr>
              <a:t>Writing</a:t>
            </a:r>
            <a:endParaRPr sz="3400"/>
          </a:p>
        </p:txBody>
      </p:sp>
      <p:sp>
        <p:nvSpPr>
          <p:cNvPr id="197" name="Google Shape;197;p21"/>
          <p:cNvSpPr txBox="1"/>
          <p:nvPr/>
        </p:nvSpPr>
        <p:spPr>
          <a:xfrm>
            <a:off x="7216686" y="3238883"/>
            <a:ext cx="3406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C1FF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Images</a:t>
            </a:r>
            <a:endParaRPr sz="3400"/>
          </a:p>
        </p:txBody>
      </p:sp>
      <p:sp>
        <p:nvSpPr>
          <p:cNvPr id="198" name="Google Shape;198;p21"/>
          <p:cNvSpPr txBox="1"/>
          <p:nvPr/>
        </p:nvSpPr>
        <p:spPr>
          <a:xfrm>
            <a:off x="1374094" y="7896006"/>
            <a:ext cx="34065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Write stories, </a:t>
            </a:r>
            <a:r>
              <a:rPr b="1" lang="en-US" sz="28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facts</a:t>
            </a:r>
            <a:r>
              <a:rPr b="1" lang="en-US" sz="28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, shared experiences, poems</a:t>
            </a:r>
            <a:endParaRPr b="1" sz="2200"/>
          </a:p>
        </p:txBody>
      </p:sp>
      <p:sp>
        <p:nvSpPr>
          <p:cNvPr id="199" name="Google Shape;199;p21"/>
          <p:cNvSpPr txBox="1"/>
          <p:nvPr/>
        </p:nvSpPr>
        <p:spPr>
          <a:xfrm>
            <a:off x="7216661" y="7590306"/>
            <a:ext cx="34065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Draw </a:t>
            </a:r>
            <a:r>
              <a:rPr b="1" lang="en-US" sz="28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something</a:t>
            </a:r>
            <a:r>
              <a:rPr b="1" lang="en-US" sz="28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, cut and paste from magazines, use images found online</a:t>
            </a:r>
            <a:endParaRPr b="1" sz="2800"/>
          </a:p>
        </p:txBody>
      </p:sp>
      <p:pic>
        <p:nvPicPr>
          <p:cNvPr id="200" name="Google Shape;200;p21" title="pencil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1669" y="4670994"/>
            <a:ext cx="2131292" cy="213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 title="imag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54269" y="4683257"/>
            <a:ext cx="2131267" cy="2131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2325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/>
          <p:nvPr/>
        </p:nvSpPr>
        <p:spPr>
          <a:xfrm>
            <a:off x="13679777" y="-210099"/>
            <a:ext cx="13840144" cy="12335028"/>
          </a:xfrm>
          <a:custGeom>
            <a:rect b="b" l="l" r="r" t="t"/>
            <a:pathLst>
              <a:path extrusionOk="0" h="12335028" w="13840144">
                <a:moveTo>
                  <a:pt x="0" y="0"/>
                </a:moveTo>
                <a:lnTo>
                  <a:pt x="13840144" y="0"/>
                </a:lnTo>
                <a:lnTo>
                  <a:pt x="13840144" y="12335028"/>
                </a:lnTo>
                <a:lnTo>
                  <a:pt x="0" y="12335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22"/>
          <p:cNvSpPr txBox="1"/>
          <p:nvPr/>
        </p:nvSpPr>
        <p:spPr>
          <a:xfrm>
            <a:off x="6744831" y="427037"/>
            <a:ext cx="106098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4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9">
                <a:solidFill>
                  <a:srgbClr val="D4D4D4"/>
                </a:solidFill>
                <a:latin typeface="Oswald"/>
                <a:ea typeface="Oswald"/>
                <a:cs typeface="Oswald"/>
                <a:sym typeface="Oswald"/>
              </a:rPr>
              <a:t>THE LAYOUT</a:t>
            </a:r>
            <a:endParaRPr/>
          </a:p>
        </p:txBody>
      </p:sp>
      <p:pic>
        <p:nvPicPr>
          <p:cNvPr id="208" name="Google Shape;208;p22" title="Screenshot 2025-09-29 15065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88288" y="2504612"/>
            <a:ext cx="8943975" cy="690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2"/>
          <p:cNvSpPr txBox="1"/>
          <p:nvPr/>
        </p:nvSpPr>
        <p:spPr>
          <a:xfrm>
            <a:off x="1608900" y="3207904"/>
            <a:ext cx="3642300" cy="52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Notice the purple lines: this is where the paper will be folded</a:t>
            </a:r>
            <a:endParaRPr b="1" sz="25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Notice the order in which the flow is - some are upside down, and the page begins at the bottom left with the back page</a:t>
            </a:r>
            <a:endParaRPr b="1" sz="25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D4D4D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2325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/>
          <p:nvPr/>
        </p:nvSpPr>
        <p:spPr>
          <a:xfrm>
            <a:off x="9764950" y="2588350"/>
            <a:ext cx="8510924" cy="3603927"/>
          </a:xfrm>
          <a:custGeom>
            <a:rect b="b" l="l" r="r" t="t"/>
            <a:pathLst>
              <a:path extrusionOk="0" h="6673939" w="10572576">
                <a:moveTo>
                  <a:pt x="0" y="0"/>
                </a:moveTo>
                <a:lnTo>
                  <a:pt x="10572576" y="0"/>
                </a:lnTo>
                <a:lnTo>
                  <a:pt x="10572576" y="6673939"/>
                </a:lnTo>
                <a:lnTo>
                  <a:pt x="0" y="6673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23"/>
          <p:cNvSpPr txBox="1"/>
          <p:nvPr/>
        </p:nvSpPr>
        <p:spPr>
          <a:xfrm>
            <a:off x="9764939" y="2871255"/>
            <a:ext cx="70608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9">
                <a:solidFill>
                  <a:srgbClr val="C1FF72"/>
                </a:solidFill>
                <a:latin typeface="Oswald"/>
                <a:ea typeface="Oswald"/>
                <a:cs typeface="Oswald"/>
                <a:sym typeface="Oswald"/>
              </a:rPr>
              <a:t>Now what?</a:t>
            </a:r>
            <a:endParaRPr>
              <a:solidFill>
                <a:srgbClr val="C1FF72"/>
              </a:solidFill>
            </a:endParaRPr>
          </a:p>
        </p:txBody>
      </p:sp>
      <p:sp>
        <p:nvSpPr>
          <p:cNvPr id="216" name="Google Shape;216;p23"/>
          <p:cNvSpPr txBox="1"/>
          <p:nvPr/>
        </p:nvSpPr>
        <p:spPr>
          <a:xfrm>
            <a:off x="10190831" y="4719321"/>
            <a:ext cx="5970900" cy="10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1">
                <a:solidFill>
                  <a:srgbClr val="D4D4D4"/>
                </a:solidFill>
                <a:latin typeface="Titillium Web"/>
                <a:ea typeface="Titillium Web"/>
                <a:cs typeface="Titillium Web"/>
                <a:sym typeface="Titillium Web"/>
              </a:rPr>
              <a:t>Once you have filled in all 8 portions of your zine, it’s time to fold and cut!</a:t>
            </a:r>
            <a:endParaRPr/>
          </a:p>
        </p:txBody>
      </p:sp>
      <p:pic>
        <p:nvPicPr>
          <p:cNvPr id="217" name="Google Shape;217;p23" title="how-to-fold-a-zine-instructions-by-telling-tale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057729" cy="998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