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5" r:id="rId4"/>
    <p:sldMasterId id="214748370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Figtree"/>
      <p:regular r:id="rId31"/>
      <p:bold r:id="rId32"/>
      <p:italic r:id="rId33"/>
      <p:boldItalic r:id="rId34"/>
    </p:embeddedFont>
    <p:embeddedFont>
      <p:font typeface="Jost Light"/>
      <p:regular r:id="rId35"/>
      <p:bold r:id="rId36"/>
      <p:italic r:id="rId37"/>
      <p:boldItalic r:id="rId38"/>
    </p:embeddedFont>
    <p:embeddedFont>
      <p:font typeface="Figtree Light"/>
      <p:regular r:id="rId39"/>
      <p:bold r:id="rId40"/>
      <p:italic r:id="rId41"/>
      <p:boldItalic r:id="rId42"/>
    </p:embeddedFont>
    <p:embeddedFont>
      <p:font typeface="Jost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gtreeLight-bold.fntdata"/><Relationship Id="rId20" Type="http://schemas.openxmlformats.org/officeDocument/2006/relationships/slide" Target="slides/slide14.xml"/><Relationship Id="rId42" Type="http://schemas.openxmlformats.org/officeDocument/2006/relationships/font" Target="fonts/FigtreeLight-boldItalic.fntdata"/><Relationship Id="rId41" Type="http://schemas.openxmlformats.org/officeDocument/2006/relationships/font" Target="fonts/FigtreeLight-italic.fntdata"/><Relationship Id="rId22" Type="http://schemas.openxmlformats.org/officeDocument/2006/relationships/slide" Target="slides/slide16.xml"/><Relationship Id="rId44" Type="http://schemas.openxmlformats.org/officeDocument/2006/relationships/font" Target="fonts/Jost-bold.fntdata"/><Relationship Id="rId21" Type="http://schemas.openxmlformats.org/officeDocument/2006/relationships/slide" Target="slides/slide15.xml"/><Relationship Id="rId43" Type="http://schemas.openxmlformats.org/officeDocument/2006/relationships/font" Target="fonts/Jost-regular.fntdata"/><Relationship Id="rId24" Type="http://schemas.openxmlformats.org/officeDocument/2006/relationships/slide" Target="slides/slide18.xml"/><Relationship Id="rId46" Type="http://schemas.openxmlformats.org/officeDocument/2006/relationships/font" Target="fonts/Jost-boldItalic.fntdata"/><Relationship Id="rId23" Type="http://schemas.openxmlformats.org/officeDocument/2006/relationships/slide" Target="slides/slide17.xml"/><Relationship Id="rId45" Type="http://schemas.openxmlformats.org/officeDocument/2006/relationships/font" Target="fonts/Jos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Figtree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Figtree-italic.fntdata"/><Relationship Id="rId10" Type="http://schemas.openxmlformats.org/officeDocument/2006/relationships/slide" Target="slides/slide4.xml"/><Relationship Id="rId32" Type="http://schemas.openxmlformats.org/officeDocument/2006/relationships/font" Target="fonts/Figtree-bold.fntdata"/><Relationship Id="rId13" Type="http://schemas.openxmlformats.org/officeDocument/2006/relationships/slide" Target="slides/slide7.xml"/><Relationship Id="rId35" Type="http://schemas.openxmlformats.org/officeDocument/2006/relationships/font" Target="fonts/JostLight-regular.fntdata"/><Relationship Id="rId12" Type="http://schemas.openxmlformats.org/officeDocument/2006/relationships/slide" Target="slides/slide6.xml"/><Relationship Id="rId34" Type="http://schemas.openxmlformats.org/officeDocument/2006/relationships/font" Target="fonts/Figtree-boldItalic.fntdata"/><Relationship Id="rId15" Type="http://schemas.openxmlformats.org/officeDocument/2006/relationships/slide" Target="slides/slide9.xml"/><Relationship Id="rId37" Type="http://schemas.openxmlformats.org/officeDocument/2006/relationships/font" Target="fonts/JostLight-italic.fntdata"/><Relationship Id="rId14" Type="http://schemas.openxmlformats.org/officeDocument/2006/relationships/slide" Target="slides/slide8.xml"/><Relationship Id="rId36" Type="http://schemas.openxmlformats.org/officeDocument/2006/relationships/font" Target="fonts/JostLight-bold.fntdata"/><Relationship Id="rId17" Type="http://schemas.openxmlformats.org/officeDocument/2006/relationships/slide" Target="slides/slide11.xml"/><Relationship Id="rId39" Type="http://schemas.openxmlformats.org/officeDocument/2006/relationships/font" Target="fonts/FigtreeLight-regular.fntdata"/><Relationship Id="rId16" Type="http://schemas.openxmlformats.org/officeDocument/2006/relationships/slide" Target="slides/slide10.xml"/><Relationship Id="rId38" Type="http://schemas.openxmlformats.org/officeDocument/2006/relationships/font" Target="fonts/JostLight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fa920cd71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fa920cd7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a920cd71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fa920cd71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fa920cd714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fa920cd714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fa920cd714_0_1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fa920cd714_0_1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fa920cd714_0_10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fa920cd714_0_1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fa920cd714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fa920cd71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fa920cd714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3fa920cd714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fa920cd714_0_1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fa920cd714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fa920cd714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fa920cd714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fa920cd714_0_10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fa920cd714_0_1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fa920cd714_0_10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fa920cd714_0_1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fa920cd714_0_10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3fa920cd714_0_1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a920cd714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a920cd714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fa920cd714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fa920cd714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fa920cd714_0_10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3fa920cd714_0_10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fa920cd714_0_10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3fa920cd714_0_1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fa920cd714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3fa920cd714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fa920cd714_0_1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fa920cd714_0_1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fa920cd714_0_1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fa920cd714_0_1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fa920cd714_0_1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fa920cd714_0_1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fa920cd714_0_1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fa920cd714_0_1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fa920cd714_0_1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fa920cd714_0_1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fa920cd714_0_1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fa920cd714_0_1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fa920cd714_0_1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fa920cd714_0_1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- Alt 1">
  <p:cSld name="CUSTOM_7_1_1_1_1_1_1_1_1_1_1_1_1_1_1_1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228225" y="1298200"/>
            <a:ext cx="2712000" cy="174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228225" y="4579187"/>
            <a:ext cx="7310400" cy="40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Figtree Light"/>
              <a:buNone/>
              <a:defRPr sz="800"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2" type="subTitle"/>
          </p:nvPr>
        </p:nvSpPr>
        <p:spPr>
          <a:xfrm>
            <a:off x="228225" y="2260925"/>
            <a:ext cx="5340300" cy="267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3" type="title"/>
          </p:nvPr>
        </p:nvSpPr>
        <p:spPr>
          <a:xfrm>
            <a:off x="189618" y="1545733"/>
            <a:ext cx="8278500" cy="1444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2">
  <p:cSld name="CUSTOM_1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>
            <a:off x="0" y="0"/>
            <a:ext cx="2406900" cy="240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3" name="Google Shape;63;p15"/>
          <p:cNvSpPr/>
          <p:nvPr/>
        </p:nvSpPr>
        <p:spPr>
          <a:xfrm>
            <a:off x="7172525" y="0"/>
            <a:ext cx="1971600" cy="51435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4" name="Google Shape;64;p15"/>
          <p:cNvSpPr txBox="1"/>
          <p:nvPr>
            <p:ph type="title"/>
          </p:nvPr>
        </p:nvSpPr>
        <p:spPr>
          <a:xfrm>
            <a:off x="3809850" y="1269500"/>
            <a:ext cx="28845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2" type="title"/>
          </p:nvPr>
        </p:nvSpPr>
        <p:spPr>
          <a:xfrm>
            <a:off x="3154650" y="3495050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3"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4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5" type="title"/>
          </p:nvPr>
        </p:nvSpPr>
        <p:spPr>
          <a:xfrm>
            <a:off x="3809850" y="1714600"/>
            <a:ext cx="28845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69" name="Google Shape;69;p15"/>
          <p:cNvSpPr txBox="1"/>
          <p:nvPr>
            <p:ph idx="6" type="title"/>
          </p:nvPr>
        </p:nvSpPr>
        <p:spPr>
          <a:xfrm>
            <a:off x="3809850" y="2159700"/>
            <a:ext cx="28845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0" name="Google Shape;70;p15"/>
          <p:cNvSpPr txBox="1"/>
          <p:nvPr>
            <p:ph idx="7" type="title"/>
          </p:nvPr>
        </p:nvSpPr>
        <p:spPr>
          <a:xfrm>
            <a:off x="3809850" y="2593988"/>
            <a:ext cx="28845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1" name="Google Shape;71;p15"/>
          <p:cNvSpPr txBox="1"/>
          <p:nvPr>
            <p:ph idx="8" type="title"/>
          </p:nvPr>
        </p:nvSpPr>
        <p:spPr>
          <a:xfrm>
            <a:off x="3809850" y="3036613"/>
            <a:ext cx="28845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9" type="title"/>
          </p:nvPr>
        </p:nvSpPr>
        <p:spPr>
          <a:xfrm>
            <a:off x="3809850" y="3479238"/>
            <a:ext cx="28845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3" name="Google Shape;73;p15"/>
          <p:cNvSpPr txBox="1"/>
          <p:nvPr>
            <p:ph idx="13" type="title"/>
          </p:nvPr>
        </p:nvSpPr>
        <p:spPr>
          <a:xfrm>
            <a:off x="3154650" y="3049925"/>
            <a:ext cx="592800" cy="368100"/>
          </a:xfrm>
          <a:prstGeom prst="rect">
            <a:avLst/>
          </a:prstGeom>
        </p:spPr>
        <p:txBody>
          <a:bodyPr anchorCtr="0" anchor="ctr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14" type="title"/>
          </p:nvPr>
        </p:nvSpPr>
        <p:spPr>
          <a:xfrm>
            <a:off x="3154650" y="2604813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5" name="Google Shape;75;p15"/>
          <p:cNvSpPr txBox="1"/>
          <p:nvPr>
            <p:ph idx="15" type="title"/>
          </p:nvPr>
        </p:nvSpPr>
        <p:spPr>
          <a:xfrm>
            <a:off x="3154650" y="2159700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6" name="Google Shape;76;p15"/>
          <p:cNvSpPr txBox="1"/>
          <p:nvPr>
            <p:ph idx="16" type="title"/>
          </p:nvPr>
        </p:nvSpPr>
        <p:spPr>
          <a:xfrm>
            <a:off x="3154650" y="1714588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7" name="Google Shape;77;p15"/>
          <p:cNvSpPr txBox="1"/>
          <p:nvPr>
            <p:ph idx="17" type="title"/>
          </p:nvPr>
        </p:nvSpPr>
        <p:spPr>
          <a:xfrm>
            <a:off x="3154650" y="1269488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gtree"/>
              <a:buNone/>
              <a:defRPr sz="24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78" name="Google Shape;78;p15"/>
          <p:cNvSpPr txBox="1"/>
          <p:nvPr>
            <p:ph idx="18" type="title"/>
          </p:nvPr>
        </p:nvSpPr>
        <p:spPr>
          <a:xfrm>
            <a:off x="228600" y="457200"/>
            <a:ext cx="5762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team - Alt 1">
  <p:cSld name="CUSTOM_2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>
            <p:ph idx="2" type="pic"/>
          </p:nvPr>
        </p:nvSpPr>
        <p:spPr>
          <a:xfrm>
            <a:off x="0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6"/>
          <p:cNvSpPr/>
          <p:nvPr>
            <p:ph idx="3" type="pic"/>
          </p:nvPr>
        </p:nvSpPr>
        <p:spPr>
          <a:xfrm>
            <a:off x="3044117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6"/>
          <p:cNvSpPr/>
          <p:nvPr>
            <p:ph idx="4" type="pic"/>
          </p:nvPr>
        </p:nvSpPr>
        <p:spPr>
          <a:xfrm>
            <a:off x="6088233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228675" y="3337800"/>
            <a:ext cx="2671800" cy="21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5" type="title"/>
          </p:nvPr>
        </p:nvSpPr>
        <p:spPr>
          <a:xfrm>
            <a:off x="228675" y="3551100"/>
            <a:ext cx="2671800" cy="21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228675" y="4256750"/>
            <a:ext cx="2660100" cy="42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86" name="Google Shape;86;p16"/>
          <p:cNvSpPr txBox="1"/>
          <p:nvPr>
            <p:ph idx="6" type="title"/>
          </p:nvPr>
        </p:nvSpPr>
        <p:spPr>
          <a:xfrm>
            <a:off x="3235367" y="3337800"/>
            <a:ext cx="2671800" cy="21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7" type="title"/>
          </p:nvPr>
        </p:nvSpPr>
        <p:spPr>
          <a:xfrm>
            <a:off x="3235367" y="3551100"/>
            <a:ext cx="2671800" cy="21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8" type="body"/>
          </p:nvPr>
        </p:nvSpPr>
        <p:spPr>
          <a:xfrm>
            <a:off x="3241214" y="4256750"/>
            <a:ext cx="2660100" cy="42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89" name="Google Shape;89;p16"/>
          <p:cNvSpPr txBox="1"/>
          <p:nvPr>
            <p:ph idx="9" type="title"/>
          </p:nvPr>
        </p:nvSpPr>
        <p:spPr>
          <a:xfrm>
            <a:off x="6279483" y="3337800"/>
            <a:ext cx="2671800" cy="21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90" name="Google Shape;90;p16"/>
          <p:cNvSpPr txBox="1"/>
          <p:nvPr>
            <p:ph idx="13" type="title"/>
          </p:nvPr>
        </p:nvSpPr>
        <p:spPr>
          <a:xfrm>
            <a:off x="6279483" y="3551100"/>
            <a:ext cx="2671800" cy="21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91" name="Google Shape;91;p16"/>
          <p:cNvSpPr txBox="1"/>
          <p:nvPr>
            <p:ph idx="14" type="body"/>
          </p:nvPr>
        </p:nvSpPr>
        <p:spPr>
          <a:xfrm>
            <a:off x="6285328" y="4256750"/>
            <a:ext cx="2660100" cy="42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team - Alt 2">
  <p:cSld name="CUSTOM_1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/>
          <p:nvPr/>
        </p:nvSpPr>
        <p:spPr>
          <a:xfrm rot="-2700000">
            <a:off x="1338758" y="-3230594"/>
            <a:ext cx="6464087" cy="6464087"/>
          </a:xfrm>
          <a:prstGeom prst="rtTriangle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94" name="Google Shape;94;p17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95" name="Google Shape;95;p17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3" type="title"/>
          </p:nvPr>
        </p:nvSpPr>
        <p:spPr>
          <a:xfrm>
            <a:off x="228600" y="457200"/>
            <a:ext cx="62823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4" type="title"/>
          </p:nvPr>
        </p:nvSpPr>
        <p:spPr>
          <a:xfrm>
            <a:off x="339875" y="3589925"/>
            <a:ext cx="1225200" cy="172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idx="5" type="title"/>
          </p:nvPr>
        </p:nvSpPr>
        <p:spPr>
          <a:xfrm>
            <a:off x="339875" y="4026125"/>
            <a:ext cx="1225200" cy="207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6" type="title"/>
          </p:nvPr>
        </p:nvSpPr>
        <p:spPr>
          <a:xfrm>
            <a:off x="1807977" y="3589925"/>
            <a:ext cx="1225200" cy="172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00" name="Google Shape;100;p17"/>
          <p:cNvSpPr txBox="1"/>
          <p:nvPr>
            <p:ph idx="7" type="title"/>
          </p:nvPr>
        </p:nvSpPr>
        <p:spPr>
          <a:xfrm>
            <a:off x="1807977" y="4026125"/>
            <a:ext cx="1225200" cy="207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Jost"/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01" name="Google Shape;101;p17"/>
          <p:cNvSpPr txBox="1"/>
          <p:nvPr>
            <p:ph idx="8" type="title"/>
          </p:nvPr>
        </p:nvSpPr>
        <p:spPr>
          <a:xfrm>
            <a:off x="3275545" y="3589925"/>
            <a:ext cx="1225200" cy="172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02" name="Google Shape;102;p17"/>
          <p:cNvSpPr txBox="1"/>
          <p:nvPr>
            <p:ph idx="9" type="title"/>
          </p:nvPr>
        </p:nvSpPr>
        <p:spPr>
          <a:xfrm>
            <a:off x="3275545" y="4026125"/>
            <a:ext cx="1225200" cy="207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03" name="Google Shape;103;p17"/>
          <p:cNvSpPr txBox="1"/>
          <p:nvPr>
            <p:ph idx="13" type="title"/>
          </p:nvPr>
        </p:nvSpPr>
        <p:spPr>
          <a:xfrm>
            <a:off x="4743373" y="3589925"/>
            <a:ext cx="1225200" cy="172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04" name="Google Shape;104;p17"/>
          <p:cNvSpPr txBox="1"/>
          <p:nvPr>
            <p:ph idx="14" type="title"/>
          </p:nvPr>
        </p:nvSpPr>
        <p:spPr>
          <a:xfrm>
            <a:off x="4743373" y="4026125"/>
            <a:ext cx="1225200" cy="207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5" type="title"/>
          </p:nvPr>
        </p:nvSpPr>
        <p:spPr>
          <a:xfrm>
            <a:off x="6205996" y="3589925"/>
            <a:ext cx="1225200" cy="172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06" name="Google Shape;106;p17"/>
          <p:cNvSpPr txBox="1"/>
          <p:nvPr>
            <p:ph idx="16" type="title"/>
          </p:nvPr>
        </p:nvSpPr>
        <p:spPr>
          <a:xfrm>
            <a:off x="6205996" y="4026125"/>
            <a:ext cx="1225200" cy="207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07" name="Google Shape;107;p17"/>
          <p:cNvSpPr txBox="1"/>
          <p:nvPr>
            <p:ph idx="17" type="title"/>
          </p:nvPr>
        </p:nvSpPr>
        <p:spPr>
          <a:xfrm>
            <a:off x="7683660" y="3589925"/>
            <a:ext cx="1225200" cy="172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18" type="title"/>
          </p:nvPr>
        </p:nvSpPr>
        <p:spPr>
          <a:xfrm>
            <a:off x="7683660" y="4026125"/>
            <a:ext cx="1225200" cy="207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None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09" name="Google Shape;109;p17"/>
          <p:cNvSpPr/>
          <p:nvPr>
            <p:ph idx="19" type="pic"/>
          </p:nvPr>
        </p:nvSpPr>
        <p:spPr>
          <a:xfrm>
            <a:off x="1726022" y="1991825"/>
            <a:ext cx="1288500" cy="1363800"/>
          </a:xfrm>
          <a:prstGeom prst="roundRect">
            <a:avLst>
              <a:gd fmla="val 6764" name="adj"/>
            </a:avLst>
          </a:prstGeom>
          <a:noFill/>
          <a:ln>
            <a:noFill/>
          </a:ln>
        </p:spPr>
      </p:sp>
      <p:sp>
        <p:nvSpPr>
          <p:cNvPr id="110" name="Google Shape;110;p17"/>
          <p:cNvSpPr/>
          <p:nvPr>
            <p:ph idx="20" type="pic"/>
          </p:nvPr>
        </p:nvSpPr>
        <p:spPr>
          <a:xfrm>
            <a:off x="3194345" y="1991825"/>
            <a:ext cx="1288500" cy="1363800"/>
          </a:xfrm>
          <a:prstGeom prst="roundRect">
            <a:avLst>
              <a:gd fmla="val 6764" name="adj"/>
            </a:avLst>
          </a:prstGeom>
          <a:noFill/>
          <a:ln>
            <a:noFill/>
          </a:ln>
        </p:spPr>
      </p:sp>
      <p:sp>
        <p:nvSpPr>
          <p:cNvPr id="111" name="Google Shape;111;p17"/>
          <p:cNvSpPr/>
          <p:nvPr>
            <p:ph idx="21" type="pic"/>
          </p:nvPr>
        </p:nvSpPr>
        <p:spPr>
          <a:xfrm>
            <a:off x="4662668" y="1991825"/>
            <a:ext cx="1288500" cy="1363800"/>
          </a:xfrm>
          <a:prstGeom prst="roundRect">
            <a:avLst>
              <a:gd fmla="val 6764" name="adj"/>
            </a:avLst>
          </a:prstGeom>
          <a:noFill/>
          <a:ln>
            <a:noFill/>
          </a:ln>
        </p:spPr>
      </p:sp>
      <p:sp>
        <p:nvSpPr>
          <p:cNvPr id="112" name="Google Shape;112;p17"/>
          <p:cNvSpPr/>
          <p:nvPr>
            <p:ph idx="22" type="pic"/>
          </p:nvPr>
        </p:nvSpPr>
        <p:spPr>
          <a:xfrm>
            <a:off x="6130990" y="1991825"/>
            <a:ext cx="1288500" cy="1363800"/>
          </a:xfrm>
          <a:prstGeom prst="roundRect">
            <a:avLst>
              <a:gd fmla="val 6764" name="adj"/>
            </a:avLst>
          </a:prstGeom>
          <a:noFill/>
          <a:ln>
            <a:noFill/>
          </a:ln>
        </p:spPr>
      </p:sp>
      <p:sp>
        <p:nvSpPr>
          <p:cNvPr id="113" name="Google Shape;113;p17"/>
          <p:cNvSpPr/>
          <p:nvPr>
            <p:ph idx="23" type="pic"/>
          </p:nvPr>
        </p:nvSpPr>
        <p:spPr>
          <a:xfrm>
            <a:off x="7599313" y="1991825"/>
            <a:ext cx="1288500" cy="1363800"/>
          </a:xfrm>
          <a:prstGeom prst="roundRect">
            <a:avLst>
              <a:gd fmla="val 6764" name="adj"/>
            </a:avLst>
          </a:prstGeom>
          <a:noFill/>
          <a:ln>
            <a:noFill/>
          </a:ln>
        </p:spPr>
      </p:sp>
      <p:sp>
        <p:nvSpPr>
          <p:cNvPr id="114" name="Google Shape;114;p17"/>
          <p:cNvSpPr/>
          <p:nvPr>
            <p:ph idx="24" type="pic"/>
          </p:nvPr>
        </p:nvSpPr>
        <p:spPr>
          <a:xfrm>
            <a:off x="257700" y="1991825"/>
            <a:ext cx="1288500" cy="1363800"/>
          </a:xfrm>
          <a:prstGeom prst="roundRect">
            <a:avLst>
              <a:gd fmla="val 676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1">
  <p:cSld name="CUSTOM_8_1_1_1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3" type="title"/>
          </p:nvPr>
        </p:nvSpPr>
        <p:spPr>
          <a:xfrm>
            <a:off x="228600" y="457200"/>
            <a:ext cx="4296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- Alt 1">
  <p:cSld name="CUSTOM_8_1_1_1_1_1_1_1_1_1_1_1_1_1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/>
          <p:nvPr/>
        </p:nvSpPr>
        <p:spPr>
          <a:xfrm>
            <a:off x="0" y="0"/>
            <a:ext cx="2406900" cy="240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1" name="Google Shape;121;p19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2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pic>
        <p:nvPicPr>
          <p:cNvPr descr="Free Images : landscape, nature, horizon, mountain, sky, night ..." id="123" name="Google Shape;123;p19"/>
          <p:cNvPicPr preferRelativeResize="0"/>
          <p:nvPr/>
        </p:nvPicPr>
        <p:blipFill rotWithShape="1">
          <a:blip r:embed="rId2">
            <a:alphaModFix/>
          </a:blip>
          <a:srcRect b="0" l="23232" r="29975" t="0"/>
          <a:stretch/>
        </p:blipFill>
        <p:spPr>
          <a:xfrm>
            <a:off x="7541887" y="0"/>
            <a:ext cx="16040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 txBox="1"/>
          <p:nvPr>
            <p:ph idx="1" type="subTitle"/>
          </p:nvPr>
        </p:nvSpPr>
        <p:spPr>
          <a:xfrm>
            <a:off x="228950" y="1419750"/>
            <a:ext cx="5154900" cy="228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125" name="Google Shape;125;p19"/>
          <p:cNvSpPr/>
          <p:nvPr/>
        </p:nvSpPr>
        <p:spPr>
          <a:xfrm>
            <a:off x="6077650" y="0"/>
            <a:ext cx="1462200" cy="51435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lt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Alt 1">
  <p:cSld name="CUSTOM_8_1_1_1_1_1_1_1_1_1_1_1_1_1_1_1_1_1_1_1_1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/>
          <p:nvPr/>
        </p:nvSpPr>
        <p:spPr>
          <a:xfrm>
            <a:off x="0" y="0"/>
            <a:ext cx="3776100" cy="3776100"/>
          </a:xfrm>
          <a:prstGeom prst="rect">
            <a:avLst/>
          </a:prstGeom>
          <a:gradFill>
            <a:gsLst>
              <a:gs pos="0">
                <a:schemeClr val="accent6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8" name="Google Shape;128;p20"/>
          <p:cNvSpPr/>
          <p:nvPr/>
        </p:nvSpPr>
        <p:spPr>
          <a:xfrm rot="10800000">
            <a:off x="3156575" y="250"/>
            <a:ext cx="59835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4102943" y="1042306"/>
            <a:ext cx="5586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“</a:t>
            </a:r>
            <a:endParaRPr b="1" sz="72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30" name="Google Shape;130;p20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3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1" type="subTitle"/>
          </p:nvPr>
        </p:nvSpPr>
        <p:spPr>
          <a:xfrm>
            <a:off x="4102950" y="1631400"/>
            <a:ext cx="4089000" cy="228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134" name="Google Shape;134;p20"/>
          <p:cNvSpPr txBox="1"/>
          <p:nvPr>
            <p:ph idx="4" type="subTitle"/>
          </p:nvPr>
        </p:nvSpPr>
        <p:spPr>
          <a:xfrm>
            <a:off x="228600" y="3967700"/>
            <a:ext cx="23364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135" name="Google Shape;135;p20"/>
          <p:cNvSpPr/>
          <p:nvPr>
            <p:ph idx="5" type="pic"/>
          </p:nvPr>
        </p:nvSpPr>
        <p:spPr>
          <a:xfrm>
            <a:off x="228800" y="1707600"/>
            <a:ext cx="1951200" cy="2068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Alt 2">
  <p:cSld name="CUSTOM_8_1_1_1_1_1_1_1_1_1_1_1_1_1_1_1_1_1_1_1_1_2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/>
          <p:nvPr/>
        </p:nvSpPr>
        <p:spPr>
          <a:xfrm rot="-5400000">
            <a:off x="3054300" y="1196700"/>
            <a:ext cx="3946800" cy="39468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38" name="Google Shape;138;p21"/>
          <p:cNvSpPr/>
          <p:nvPr/>
        </p:nvSpPr>
        <p:spPr>
          <a:xfrm rot="5400000">
            <a:off x="6262500" y="0"/>
            <a:ext cx="2881500" cy="2881500"/>
          </a:xfrm>
          <a:prstGeom prst="rect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39" name="Google Shape;139;p21"/>
          <p:cNvSpPr/>
          <p:nvPr>
            <p:ph idx="2" type="pic"/>
          </p:nvPr>
        </p:nvSpPr>
        <p:spPr>
          <a:xfrm>
            <a:off x="0" y="-9000"/>
            <a:ext cx="3054300" cy="32529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21"/>
          <p:cNvSpPr txBox="1"/>
          <p:nvPr/>
        </p:nvSpPr>
        <p:spPr>
          <a:xfrm>
            <a:off x="3455693" y="228206"/>
            <a:ext cx="5586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“</a:t>
            </a:r>
            <a:endParaRPr b="1" sz="72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41" name="Google Shape;141;p21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42" name="Google Shape;142;p21"/>
          <p:cNvSpPr txBox="1"/>
          <p:nvPr>
            <p:ph idx="3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43" name="Google Shape;143;p21"/>
          <p:cNvSpPr txBox="1"/>
          <p:nvPr>
            <p:ph idx="4" type="title"/>
          </p:nvPr>
        </p:nvSpPr>
        <p:spPr>
          <a:xfrm>
            <a:off x="228600" y="3429000"/>
            <a:ext cx="34326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44" name="Google Shape;144;p21"/>
          <p:cNvSpPr txBox="1"/>
          <p:nvPr>
            <p:ph idx="1" type="subTitle"/>
          </p:nvPr>
        </p:nvSpPr>
        <p:spPr>
          <a:xfrm>
            <a:off x="3455700" y="817300"/>
            <a:ext cx="4959300" cy="228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145" name="Google Shape;145;p21"/>
          <p:cNvSpPr txBox="1"/>
          <p:nvPr>
            <p:ph idx="5" type="subTitle"/>
          </p:nvPr>
        </p:nvSpPr>
        <p:spPr>
          <a:xfrm>
            <a:off x="228600" y="3739100"/>
            <a:ext cx="23364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Alt 3">
  <p:cSld name="CUSTOM_8_1_1_1_1_1_1_1_1_1_1_1_1_1_1_1_1_1_1_1_1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/>
          <p:nvPr/>
        </p:nvSpPr>
        <p:spPr>
          <a:xfrm>
            <a:off x="0" y="0"/>
            <a:ext cx="3776100" cy="3776100"/>
          </a:xfrm>
          <a:prstGeom prst="rect">
            <a:avLst/>
          </a:prstGeom>
          <a:gradFill>
            <a:gsLst>
              <a:gs pos="0">
                <a:schemeClr val="accent6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48" name="Google Shape;148;p22"/>
          <p:cNvSpPr/>
          <p:nvPr/>
        </p:nvSpPr>
        <p:spPr>
          <a:xfrm rot="10800000">
            <a:off x="4619975" y="250"/>
            <a:ext cx="45201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49" name="Google Shape;149;p22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50" name="Google Shape;150;p22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51" name="Google Shape;151;p22"/>
          <p:cNvSpPr txBox="1"/>
          <p:nvPr>
            <p:ph idx="3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52" name="Google Shape;152;p22"/>
          <p:cNvSpPr txBox="1"/>
          <p:nvPr>
            <p:ph idx="1" type="subTitle"/>
          </p:nvPr>
        </p:nvSpPr>
        <p:spPr>
          <a:xfrm>
            <a:off x="230075" y="882000"/>
            <a:ext cx="3716700" cy="1122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3" name="Google Shape;153;p22"/>
          <p:cNvSpPr txBox="1"/>
          <p:nvPr>
            <p:ph idx="4" type="body"/>
          </p:nvPr>
        </p:nvSpPr>
        <p:spPr>
          <a:xfrm>
            <a:off x="230075" y="3492500"/>
            <a:ext cx="3462600" cy="714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154" name="Google Shape;154;p22"/>
          <p:cNvSpPr/>
          <p:nvPr>
            <p:ph idx="5" type="pic"/>
          </p:nvPr>
        </p:nvSpPr>
        <p:spPr>
          <a:xfrm>
            <a:off x="5520400" y="921875"/>
            <a:ext cx="2724900" cy="329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- Alt 2">
  <p:cSld name="CUSTOM_8_1_1_1_1_1_1_1_1_1_1_1_1_1_1_1_1_1_1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/>
          <p:nvPr/>
        </p:nvSpPr>
        <p:spPr>
          <a:xfrm rot="8100000">
            <a:off x="1338758" y="1905656"/>
            <a:ext cx="6464087" cy="6464087"/>
          </a:xfrm>
          <a:prstGeom prst="rtTriangle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57" name="Google Shape;157;p23"/>
          <p:cNvSpPr/>
          <p:nvPr/>
        </p:nvSpPr>
        <p:spPr>
          <a:xfrm rot="-2700000">
            <a:off x="3109572" y="-1459928"/>
            <a:ext cx="2922755" cy="2922755"/>
          </a:xfrm>
          <a:prstGeom prst="rtTriangle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58" name="Google Shape;158;p23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9" name="Google Shape;159;p23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0" name="Google Shape;160;p23"/>
          <p:cNvSpPr txBox="1"/>
          <p:nvPr>
            <p:ph idx="1" type="subTitle"/>
          </p:nvPr>
        </p:nvSpPr>
        <p:spPr>
          <a:xfrm>
            <a:off x="230075" y="1548047"/>
            <a:ext cx="4653900" cy="30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61" name="Google Shape;161;p23"/>
          <p:cNvSpPr txBox="1"/>
          <p:nvPr>
            <p:ph idx="3" type="title"/>
          </p:nvPr>
        </p:nvSpPr>
        <p:spPr>
          <a:xfrm>
            <a:off x="228600" y="1960022"/>
            <a:ext cx="7224600" cy="126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Figtree"/>
              <a:buNone/>
              <a:defRPr sz="4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">
  <p:cSld name="CUSTOM_8_1_1_1_1_1_1_1_1_1_1_1_1_1_1_1_1_1_1_1_1_1_1_1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64" name="Google Shape;164;p24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65" name="Google Shape;165;p24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66" name="Google Shape;166;p24"/>
          <p:cNvSpPr txBox="1"/>
          <p:nvPr>
            <p:ph idx="1" type="subTitle"/>
          </p:nvPr>
        </p:nvSpPr>
        <p:spPr>
          <a:xfrm>
            <a:off x="1638400" y="1547558"/>
            <a:ext cx="13725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67" name="Google Shape;167;p24"/>
          <p:cNvSpPr txBox="1"/>
          <p:nvPr>
            <p:ph idx="4" type="subTitle"/>
          </p:nvPr>
        </p:nvSpPr>
        <p:spPr>
          <a:xfrm>
            <a:off x="3099713" y="1547558"/>
            <a:ext cx="13725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68" name="Google Shape;168;p24"/>
          <p:cNvSpPr txBox="1"/>
          <p:nvPr>
            <p:ph idx="5" type="subTitle"/>
          </p:nvPr>
        </p:nvSpPr>
        <p:spPr>
          <a:xfrm>
            <a:off x="4563613" y="1547558"/>
            <a:ext cx="13725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69" name="Google Shape;169;p24"/>
          <p:cNvSpPr txBox="1"/>
          <p:nvPr>
            <p:ph idx="6" type="subTitle"/>
          </p:nvPr>
        </p:nvSpPr>
        <p:spPr>
          <a:xfrm>
            <a:off x="6024925" y="1547558"/>
            <a:ext cx="13725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0" name="Google Shape;170;p24"/>
          <p:cNvSpPr txBox="1"/>
          <p:nvPr>
            <p:ph idx="7" type="subTitle"/>
          </p:nvPr>
        </p:nvSpPr>
        <p:spPr>
          <a:xfrm>
            <a:off x="7521175" y="1547546"/>
            <a:ext cx="13725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1" name="Google Shape;171;p24"/>
          <p:cNvSpPr txBox="1"/>
          <p:nvPr>
            <p:ph idx="8" type="subTitle"/>
          </p:nvPr>
        </p:nvSpPr>
        <p:spPr>
          <a:xfrm>
            <a:off x="381000" y="2131483"/>
            <a:ext cx="11058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2" name="Google Shape;172;p24"/>
          <p:cNvSpPr txBox="1"/>
          <p:nvPr>
            <p:ph idx="9" type="subTitle"/>
          </p:nvPr>
        </p:nvSpPr>
        <p:spPr>
          <a:xfrm>
            <a:off x="381000" y="2687933"/>
            <a:ext cx="11058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3" name="Google Shape;173;p24"/>
          <p:cNvSpPr txBox="1"/>
          <p:nvPr>
            <p:ph idx="13" type="subTitle"/>
          </p:nvPr>
        </p:nvSpPr>
        <p:spPr>
          <a:xfrm>
            <a:off x="381000" y="3238608"/>
            <a:ext cx="11058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4" name="Google Shape;174;p24"/>
          <p:cNvSpPr txBox="1"/>
          <p:nvPr>
            <p:ph idx="14" type="subTitle"/>
          </p:nvPr>
        </p:nvSpPr>
        <p:spPr>
          <a:xfrm>
            <a:off x="381000" y="3795058"/>
            <a:ext cx="11058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5" name="Google Shape;175;p24"/>
          <p:cNvSpPr txBox="1"/>
          <p:nvPr>
            <p:ph idx="15" type="subTitle"/>
          </p:nvPr>
        </p:nvSpPr>
        <p:spPr>
          <a:xfrm>
            <a:off x="381000" y="4351508"/>
            <a:ext cx="11058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 - Alt 1">
  <p:cSld name="CUSTOM_8_1_1_1_1_1_1_1_1_1_1_1_1_1_1_1_1_1_1_1_1_1_1_1_2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/>
          <p:nvPr/>
        </p:nvSpPr>
        <p:spPr>
          <a:xfrm flipH="1">
            <a:off x="6286500" y="0"/>
            <a:ext cx="2857500" cy="28575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8" name="Google Shape;178;p25"/>
          <p:cNvSpPr/>
          <p:nvPr/>
        </p:nvSpPr>
        <p:spPr>
          <a:xfrm rot="10800000">
            <a:off x="0" y="250"/>
            <a:ext cx="45201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4903325" y="1072775"/>
            <a:ext cx="36816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180" name="Google Shape;180;p25"/>
          <p:cNvSpPr txBox="1"/>
          <p:nvPr>
            <p:ph idx="2" type="body"/>
          </p:nvPr>
        </p:nvSpPr>
        <p:spPr>
          <a:xfrm>
            <a:off x="4903325" y="2018675"/>
            <a:ext cx="36816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181" name="Google Shape;181;p25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82" name="Google Shape;182;p25"/>
          <p:cNvSpPr txBox="1"/>
          <p:nvPr>
            <p:ph idx="3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83" name="Google Shape;183;p25"/>
          <p:cNvSpPr/>
          <p:nvPr>
            <p:ph idx="4" type="pic"/>
          </p:nvPr>
        </p:nvSpPr>
        <p:spPr>
          <a:xfrm>
            <a:off x="230075" y="457200"/>
            <a:ext cx="3681600" cy="23097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25"/>
          <p:cNvSpPr txBox="1"/>
          <p:nvPr>
            <p:ph idx="5" type="title"/>
          </p:nvPr>
        </p:nvSpPr>
        <p:spPr>
          <a:xfrm>
            <a:off x="230075" y="2993600"/>
            <a:ext cx="36816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85" name="Google Shape;185;p25"/>
          <p:cNvSpPr txBox="1"/>
          <p:nvPr>
            <p:ph idx="6" type="body"/>
          </p:nvPr>
        </p:nvSpPr>
        <p:spPr>
          <a:xfrm>
            <a:off x="230075" y="3515700"/>
            <a:ext cx="3681600" cy="9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186" name="Google Shape;186;p25"/>
          <p:cNvSpPr txBox="1"/>
          <p:nvPr>
            <p:ph idx="7" type="body"/>
          </p:nvPr>
        </p:nvSpPr>
        <p:spPr>
          <a:xfrm>
            <a:off x="4903325" y="2964575"/>
            <a:ext cx="3681600" cy="445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187" name="Google Shape;187;p25"/>
          <p:cNvSpPr txBox="1"/>
          <p:nvPr>
            <p:ph idx="8" type="subTitle"/>
          </p:nvPr>
        </p:nvSpPr>
        <p:spPr>
          <a:xfrm>
            <a:off x="4903325" y="2653700"/>
            <a:ext cx="2378700" cy="16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88" name="Google Shape;188;p25"/>
          <p:cNvSpPr txBox="1"/>
          <p:nvPr>
            <p:ph idx="9" type="subTitle"/>
          </p:nvPr>
        </p:nvSpPr>
        <p:spPr>
          <a:xfrm>
            <a:off x="4903325" y="1707800"/>
            <a:ext cx="2378700" cy="16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189" name="Google Shape;189;p25"/>
          <p:cNvSpPr txBox="1"/>
          <p:nvPr>
            <p:ph idx="13" type="subTitle"/>
          </p:nvPr>
        </p:nvSpPr>
        <p:spPr>
          <a:xfrm>
            <a:off x="4903325" y="761900"/>
            <a:ext cx="2378700" cy="16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ards">
  <p:cSld name="CUSTOM_8_1_1_1_1_1_1_1_1_1_1_1_1_1_1_1_1_1_1_1_1_1_1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92" name="Google Shape;192;p26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93" name="Google Shape;193;p26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94" name="Google Shape;194;p26"/>
          <p:cNvSpPr txBox="1"/>
          <p:nvPr>
            <p:ph idx="1" type="body"/>
          </p:nvPr>
        </p:nvSpPr>
        <p:spPr>
          <a:xfrm>
            <a:off x="228600" y="882000"/>
            <a:ext cx="2514300" cy="643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195" name="Google Shape;195;p26"/>
          <p:cNvSpPr txBox="1"/>
          <p:nvPr>
            <p:ph idx="4" type="subTitle"/>
          </p:nvPr>
        </p:nvSpPr>
        <p:spPr>
          <a:xfrm>
            <a:off x="343325" y="2026000"/>
            <a:ext cx="23622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196" name="Google Shape;196;p26"/>
          <p:cNvSpPr txBox="1"/>
          <p:nvPr>
            <p:ph idx="5" type="subTitle"/>
          </p:nvPr>
        </p:nvSpPr>
        <p:spPr>
          <a:xfrm>
            <a:off x="4733675" y="2026000"/>
            <a:ext cx="23622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">
  <p:cSld name="CUSTOM_8_1_1_1_1_1_1_1_1_1_1_1_1_1_1_1_1_1_1_1_1_1_1_1_1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199" name="Google Shape;199;p27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00" name="Google Shape;200;p27"/>
          <p:cNvSpPr txBox="1"/>
          <p:nvPr>
            <p:ph idx="1" type="body"/>
          </p:nvPr>
        </p:nvSpPr>
        <p:spPr>
          <a:xfrm>
            <a:off x="4637600" y="4326275"/>
            <a:ext cx="3934800" cy="44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01" name="Google Shape;201;p27"/>
          <p:cNvSpPr txBox="1"/>
          <p:nvPr>
            <p:ph idx="3" type="subTitle"/>
          </p:nvPr>
        </p:nvSpPr>
        <p:spPr>
          <a:xfrm>
            <a:off x="1603898" y="4342896"/>
            <a:ext cx="2372700" cy="41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02" name="Google Shape;202;p27"/>
          <p:cNvSpPr txBox="1"/>
          <p:nvPr>
            <p:ph idx="4" type="subTitle"/>
          </p:nvPr>
        </p:nvSpPr>
        <p:spPr>
          <a:xfrm>
            <a:off x="330825" y="4189325"/>
            <a:ext cx="923400" cy="7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03" name="Google Shape;203;p27"/>
          <p:cNvSpPr txBox="1"/>
          <p:nvPr>
            <p:ph idx="5" type="body"/>
          </p:nvPr>
        </p:nvSpPr>
        <p:spPr>
          <a:xfrm>
            <a:off x="4637600" y="3322645"/>
            <a:ext cx="3934800" cy="44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04" name="Google Shape;204;p27"/>
          <p:cNvSpPr txBox="1"/>
          <p:nvPr>
            <p:ph idx="6" type="subTitle"/>
          </p:nvPr>
        </p:nvSpPr>
        <p:spPr>
          <a:xfrm>
            <a:off x="1603898" y="3339267"/>
            <a:ext cx="2372700" cy="41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05" name="Google Shape;205;p27"/>
          <p:cNvSpPr txBox="1"/>
          <p:nvPr>
            <p:ph idx="7" type="subTitle"/>
          </p:nvPr>
        </p:nvSpPr>
        <p:spPr>
          <a:xfrm>
            <a:off x="330825" y="3185695"/>
            <a:ext cx="923400" cy="7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06" name="Google Shape;206;p27"/>
          <p:cNvSpPr txBox="1"/>
          <p:nvPr>
            <p:ph idx="8" type="body"/>
          </p:nvPr>
        </p:nvSpPr>
        <p:spPr>
          <a:xfrm>
            <a:off x="4637600" y="2341985"/>
            <a:ext cx="3934800" cy="44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07" name="Google Shape;207;p27"/>
          <p:cNvSpPr txBox="1"/>
          <p:nvPr>
            <p:ph idx="9" type="subTitle"/>
          </p:nvPr>
        </p:nvSpPr>
        <p:spPr>
          <a:xfrm>
            <a:off x="1603898" y="2358608"/>
            <a:ext cx="2372700" cy="41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08" name="Google Shape;208;p27"/>
          <p:cNvSpPr txBox="1"/>
          <p:nvPr>
            <p:ph idx="13" type="subTitle"/>
          </p:nvPr>
        </p:nvSpPr>
        <p:spPr>
          <a:xfrm>
            <a:off x="330825" y="2205037"/>
            <a:ext cx="923400" cy="7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09" name="Google Shape;209;p27"/>
          <p:cNvSpPr txBox="1"/>
          <p:nvPr>
            <p:ph idx="14" type="body"/>
          </p:nvPr>
        </p:nvSpPr>
        <p:spPr>
          <a:xfrm>
            <a:off x="4637600" y="1361325"/>
            <a:ext cx="3934800" cy="44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10" name="Google Shape;210;p27"/>
          <p:cNvSpPr txBox="1"/>
          <p:nvPr>
            <p:ph idx="15" type="subTitle"/>
          </p:nvPr>
        </p:nvSpPr>
        <p:spPr>
          <a:xfrm>
            <a:off x="1603898" y="1377949"/>
            <a:ext cx="2372700" cy="41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11" name="Google Shape;211;p27"/>
          <p:cNvSpPr txBox="1"/>
          <p:nvPr>
            <p:ph idx="16" type="subTitle"/>
          </p:nvPr>
        </p:nvSpPr>
        <p:spPr>
          <a:xfrm>
            <a:off x="330825" y="1224378"/>
            <a:ext cx="923400" cy="7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12" name="Google Shape;212;p27"/>
          <p:cNvSpPr txBox="1"/>
          <p:nvPr>
            <p:ph idx="17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ards">
  <p:cSld name="CUSTOM_8_1_1_1_1_1_1_1_1_1_1_1_1_1_1_1_1_1_1_1_1_1_1_1_1_1_1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>
            <p:ph idx="1" type="body"/>
          </p:nvPr>
        </p:nvSpPr>
        <p:spPr>
          <a:xfrm>
            <a:off x="3316788" y="1516150"/>
            <a:ext cx="25131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15" name="Google Shape;215;p28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16" name="Google Shape;216;p28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17" name="Google Shape;217;p28"/>
          <p:cNvSpPr txBox="1"/>
          <p:nvPr>
            <p:ph idx="3" type="subTitle"/>
          </p:nvPr>
        </p:nvSpPr>
        <p:spPr>
          <a:xfrm>
            <a:off x="355609" y="549950"/>
            <a:ext cx="24339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218" name="Google Shape;218;p28"/>
          <p:cNvSpPr txBox="1"/>
          <p:nvPr>
            <p:ph idx="4" type="body"/>
          </p:nvPr>
        </p:nvSpPr>
        <p:spPr>
          <a:xfrm>
            <a:off x="387450" y="1516150"/>
            <a:ext cx="25131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19" name="Google Shape;219;p28"/>
          <p:cNvSpPr txBox="1"/>
          <p:nvPr>
            <p:ph idx="5" type="subTitle"/>
          </p:nvPr>
        </p:nvSpPr>
        <p:spPr>
          <a:xfrm>
            <a:off x="3284965" y="549950"/>
            <a:ext cx="24339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220" name="Google Shape;220;p28"/>
          <p:cNvSpPr txBox="1"/>
          <p:nvPr>
            <p:ph idx="6" type="subTitle"/>
          </p:nvPr>
        </p:nvSpPr>
        <p:spPr>
          <a:xfrm>
            <a:off x="6213059" y="560550"/>
            <a:ext cx="24339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221" name="Google Shape;221;p28"/>
          <p:cNvSpPr txBox="1"/>
          <p:nvPr>
            <p:ph idx="7" type="body"/>
          </p:nvPr>
        </p:nvSpPr>
        <p:spPr>
          <a:xfrm>
            <a:off x="6244900" y="1526750"/>
            <a:ext cx="25131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 - Alt 2">
  <p:cSld name="CUSTOM_8_1_1_1_1_1_1_1_1_1_1_1_1_1_1_1_1_1_1_1_1_1_1_1_1_1_1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/>
          <p:nvPr/>
        </p:nvSpPr>
        <p:spPr>
          <a:xfrm rot="10800000">
            <a:off x="-25" y="250"/>
            <a:ext cx="30669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230934" y="1805263"/>
            <a:ext cx="372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🡖</a:t>
            </a:r>
            <a:endParaRPr sz="1600">
              <a:solidFill>
                <a:schemeClr val="dk1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25" name="Google Shape;225;p29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26" name="Google Shape;226;p29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27" name="Google Shape;227;p29"/>
          <p:cNvSpPr txBox="1"/>
          <p:nvPr>
            <p:ph idx="3" type="title"/>
          </p:nvPr>
        </p:nvSpPr>
        <p:spPr>
          <a:xfrm>
            <a:off x="230937" y="1593450"/>
            <a:ext cx="23787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28" name="Google Shape;228;p29"/>
          <p:cNvSpPr txBox="1"/>
          <p:nvPr>
            <p:ph idx="1" type="body"/>
          </p:nvPr>
        </p:nvSpPr>
        <p:spPr>
          <a:xfrm>
            <a:off x="230938" y="2041800"/>
            <a:ext cx="2378700" cy="962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29" name="Google Shape;229;p29"/>
          <p:cNvSpPr txBox="1"/>
          <p:nvPr>
            <p:ph idx="4" type="body"/>
          </p:nvPr>
        </p:nvSpPr>
        <p:spPr>
          <a:xfrm>
            <a:off x="3439371" y="907600"/>
            <a:ext cx="24987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30" name="Google Shape;230;p29"/>
          <p:cNvSpPr txBox="1"/>
          <p:nvPr>
            <p:ph idx="5" type="subTitle"/>
          </p:nvPr>
        </p:nvSpPr>
        <p:spPr>
          <a:xfrm>
            <a:off x="3439363" y="618975"/>
            <a:ext cx="2378700" cy="16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231" name="Google Shape;231;p29"/>
          <p:cNvSpPr txBox="1"/>
          <p:nvPr>
            <p:ph idx="6" type="body"/>
          </p:nvPr>
        </p:nvSpPr>
        <p:spPr>
          <a:xfrm>
            <a:off x="3439371" y="2532294"/>
            <a:ext cx="24987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32" name="Google Shape;232;p29"/>
          <p:cNvSpPr txBox="1"/>
          <p:nvPr>
            <p:ph idx="7" type="subTitle"/>
          </p:nvPr>
        </p:nvSpPr>
        <p:spPr>
          <a:xfrm>
            <a:off x="3439363" y="2243669"/>
            <a:ext cx="2378700" cy="16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233" name="Google Shape;233;p29"/>
          <p:cNvSpPr txBox="1"/>
          <p:nvPr>
            <p:ph idx="8" type="body"/>
          </p:nvPr>
        </p:nvSpPr>
        <p:spPr>
          <a:xfrm>
            <a:off x="6313271" y="907600"/>
            <a:ext cx="24987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34" name="Google Shape;234;p29"/>
          <p:cNvSpPr txBox="1"/>
          <p:nvPr>
            <p:ph idx="9" type="subTitle"/>
          </p:nvPr>
        </p:nvSpPr>
        <p:spPr>
          <a:xfrm>
            <a:off x="6313263" y="618975"/>
            <a:ext cx="2378700" cy="16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235" name="Google Shape;235;p29"/>
          <p:cNvSpPr txBox="1"/>
          <p:nvPr>
            <p:ph idx="13" type="body"/>
          </p:nvPr>
        </p:nvSpPr>
        <p:spPr>
          <a:xfrm>
            <a:off x="6313271" y="2532294"/>
            <a:ext cx="2498700" cy="3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36" name="Google Shape;236;p29"/>
          <p:cNvSpPr txBox="1"/>
          <p:nvPr>
            <p:ph idx="14" type="subTitle"/>
          </p:nvPr>
        </p:nvSpPr>
        <p:spPr>
          <a:xfrm>
            <a:off x="6313263" y="2243669"/>
            <a:ext cx="2378700" cy="16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4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237" name="Google Shape;237;p29"/>
          <p:cNvSpPr txBox="1"/>
          <p:nvPr>
            <p:ph idx="15" type="body"/>
          </p:nvPr>
        </p:nvSpPr>
        <p:spPr>
          <a:xfrm>
            <a:off x="230650" y="3875100"/>
            <a:ext cx="2378700" cy="9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>
                <a:latin typeface="Figtree"/>
                <a:ea typeface="Figtree"/>
                <a:cs typeface="Figtree"/>
                <a:sym typeface="Figtree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>
                <a:latin typeface="Figtree"/>
                <a:ea typeface="Figtree"/>
                <a:cs typeface="Figtree"/>
                <a:sym typeface="Figtree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>
                <a:latin typeface="Figtree"/>
                <a:ea typeface="Figtree"/>
                <a:cs typeface="Figtree"/>
                <a:sym typeface="Figtree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>
                <a:latin typeface="Figtree"/>
                <a:ea typeface="Figtree"/>
                <a:cs typeface="Figtree"/>
                <a:sym typeface="Figtree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>
                <a:latin typeface="Figtree"/>
                <a:ea typeface="Figtree"/>
                <a:cs typeface="Figtree"/>
                <a:sym typeface="Figtree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>
                <a:latin typeface="Figtree"/>
                <a:ea typeface="Figtree"/>
                <a:cs typeface="Figtree"/>
                <a:sym typeface="Figtree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●"/>
              <a:defRPr>
                <a:latin typeface="Figtree"/>
                <a:ea typeface="Figtree"/>
                <a:cs typeface="Figtree"/>
                <a:sym typeface="Figtree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○"/>
              <a:defRPr>
                <a:latin typeface="Figtree"/>
                <a:ea typeface="Figtree"/>
                <a:cs typeface="Figtree"/>
                <a:sym typeface="Figtree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Char char="■"/>
              <a:defRPr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38" name="Google Shape;238;p29"/>
          <p:cNvSpPr/>
          <p:nvPr>
            <p:ph idx="16" type="pic"/>
          </p:nvPr>
        </p:nvSpPr>
        <p:spPr>
          <a:xfrm>
            <a:off x="230350" y="457200"/>
            <a:ext cx="853200" cy="103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ards">
  <p:cSld name="CUSTOM_14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/>
          <p:nvPr/>
        </p:nvSpPr>
        <p:spPr>
          <a:xfrm rot="-2700000">
            <a:off x="1338758" y="-3230594"/>
            <a:ext cx="6464087" cy="6464087"/>
          </a:xfrm>
          <a:prstGeom prst="rtTriangle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41" name="Google Shape;241;p30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9pPr>
          </a:lstStyle>
          <a:p/>
        </p:txBody>
      </p:sp>
      <p:sp>
        <p:nvSpPr>
          <p:cNvPr id="242" name="Google Shape;242;p30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9pPr>
          </a:lstStyle>
          <a:p/>
        </p:txBody>
      </p:sp>
      <p:sp>
        <p:nvSpPr>
          <p:cNvPr id="243" name="Google Shape;243;p30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44" name="Google Shape;244;p30"/>
          <p:cNvSpPr txBox="1"/>
          <p:nvPr>
            <p:ph idx="1" type="body"/>
          </p:nvPr>
        </p:nvSpPr>
        <p:spPr>
          <a:xfrm>
            <a:off x="429350" y="1801500"/>
            <a:ext cx="16833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45" name="Google Shape;245;p30"/>
          <p:cNvSpPr txBox="1"/>
          <p:nvPr>
            <p:ph idx="4" type="subTitle"/>
          </p:nvPr>
        </p:nvSpPr>
        <p:spPr>
          <a:xfrm>
            <a:off x="429350" y="1286000"/>
            <a:ext cx="16833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46" name="Google Shape;246;p30"/>
          <p:cNvSpPr txBox="1"/>
          <p:nvPr>
            <p:ph idx="5" type="body"/>
          </p:nvPr>
        </p:nvSpPr>
        <p:spPr>
          <a:xfrm>
            <a:off x="4833813" y="1801500"/>
            <a:ext cx="16833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47" name="Google Shape;247;p30"/>
          <p:cNvSpPr txBox="1"/>
          <p:nvPr>
            <p:ph idx="6" type="subTitle"/>
          </p:nvPr>
        </p:nvSpPr>
        <p:spPr>
          <a:xfrm>
            <a:off x="4833813" y="1286000"/>
            <a:ext cx="16833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48" name="Google Shape;248;p30"/>
          <p:cNvSpPr txBox="1"/>
          <p:nvPr>
            <p:ph idx="7" type="body"/>
          </p:nvPr>
        </p:nvSpPr>
        <p:spPr>
          <a:xfrm>
            <a:off x="2631588" y="2360650"/>
            <a:ext cx="16833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49" name="Google Shape;249;p30"/>
          <p:cNvSpPr txBox="1"/>
          <p:nvPr>
            <p:ph idx="8" type="subTitle"/>
          </p:nvPr>
        </p:nvSpPr>
        <p:spPr>
          <a:xfrm>
            <a:off x="2631588" y="1845150"/>
            <a:ext cx="16833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50" name="Google Shape;250;p30"/>
          <p:cNvSpPr txBox="1"/>
          <p:nvPr>
            <p:ph idx="9" type="body"/>
          </p:nvPr>
        </p:nvSpPr>
        <p:spPr>
          <a:xfrm>
            <a:off x="7036075" y="2360650"/>
            <a:ext cx="16833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51" name="Google Shape;251;p30"/>
          <p:cNvSpPr txBox="1"/>
          <p:nvPr>
            <p:ph idx="13" type="subTitle"/>
          </p:nvPr>
        </p:nvSpPr>
        <p:spPr>
          <a:xfrm>
            <a:off x="7036075" y="1845150"/>
            <a:ext cx="1683300" cy="43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">
  <p:cSld name="CUSTOM_8_1_1_1_1_1_1_1_1_1_1_1_1_1_1_1_1_1_1_1_1_1_1_1_1_1_1_1_1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/>
          <p:nvPr/>
        </p:nvSpPr>
        <p:spPr>
          <a:xfrm>
            <a:off x="0" y="0"/>
            <a:ext cx="3177300" cy="31773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54" name="Google Shape;254;p31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55" name="Google Shape;255;p31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56" name="Google Shape;256;p31"/>
          <p:cNvSpPr txBox="1"/>
          <p:nvPr>
            <p:ph idx="1" type="body"/>
          </p:nvPr>
        </p:nvSpPr>
        <p:spPr>
          <a:xfrm>
            <a:off x="337797" y="1044075"/>
            <a:ext cx="2839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57" name="Google Shape;257;p31"/>
          <p:cNvSpPr txBox="1"/>
          <p:nvPr>
            <p:ph idx="3" type="body"/>
          </p:nvPr>
        </p:nvSpPr>
        <p:spPr>
          <a:xfrm>
            <a:off x="5967566" y="1044075"/>
            <a:ext cx="28557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58" name="Google Shape;258;p31"/>
          <p:cNvSpPr txBox="1"/>
          <p:nvPr>
            <p:ph idx="4" type="body"/>
          </p:nvPr>
        </p:nvSpPr>
        <p:spPr>
          <a:xfrm>
            <a:off x="321474" y="3385428"/>
            <a:ext cx="2839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59" name="Google Shape;259;p31"/>
          <p:cNvSpPr txBox="1"/>
          <p:nvPr>
            <p:ph idx="5" type="body"/>
          </p:nvPr>
        </p:nvSpPr>
        <p:spPr>
          <a:xfrm>
            <a:off x="5951149" y="3385428"/>
            <a:ext cx="28557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60" name="Google Shape;260;p31"/>
          <p:cNvSpPr txBox="1"/>
          <p:nvPr>
            <p:ph idx="6" type="subTitle"/>
          </p:nvPr>
        </p:nvSpPr>
        <p:spPr>
          <a:xfrm>
            <a:off x="3505113" y="2005475"/>
            <a:ext cx="10002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1" name="Google Shape;261;p31"/>
          <p:cNvSpPr txBox="1"/>
          <p:nvPr>
            <p:ph idx="7" type="subTitle"/>
          </p:nvPr>
        </p:nvSpPr>
        <p:spPr>
          <a:xfrm>
            <a:off x="4638638" y="2005475"/>
            <a:ext cx="10002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2" name="Google Shape;262;p31"/>
          <p:cNvSpPr txBox="1"/>
          <p:nvPr>
            <p:ph idx="8" type="subTitle"/>
          </p:nvPr>
        </p:nvSpPr>
        <p:spPr>
          <a:xfrm>
            <a:off x="3505525" y="2965825"/>
            <a:ext cx="10002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3" name="Google Shape;263;p31"/>
          <p:cNvSpPr txBox="1"/>
          <p:nvPr>
            <p:ph idx="9" type="subTitle"/>
          </p:nvPr>
        </p:nvSpPr>
        <p:spPr>
          <a:xfrm>
            <a:off x="4639050" y="2965825"/>
            <a:ext cx="10002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4" name="Google Shape;264;p31"/>
          <p:cNvSpPr txBox="1"/>
          <p:nvPr>
            <p:ph idx="13" type="subTitle"/>
          </p:nvPr>
        </p:nvSpPr>
        <p:spPr>
          <a:xfrm>
            <a:off x="4319044" y="2485650"/>
            <a:ext cx="5067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5" name="Google Shape;265;p31"/>
          <p:cNvSpPr txBox="1"/>
          <p:nvPr>
            <p:ph idx="14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 - Alt 1">
  <p:cSld name="CUSTOM_8_1_1_1_1_1_1_1_1_1_1_1_1_1_1_1_1_1_1_1_1_1_1_1_1_1_1_1_1_1_1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2"/>
          <p:cNvSpPr/>
          <p:nvPr/>
        </p:nvSpPr>
        <p:spPr>
          <a:xfrm flipH="1" rot="5400000">
            <a:off x="6563025" y="657900"/>
            <a:ext cx="1358100" cy="37926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350003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68" name="Google Shape;268;p32"/>
          <p:cNvSpPr/>
          <p:nvPr/>
        </p:nvSpPr>
        <p:spPr>
          <a:xfrm rot="5400000">
            <a:off x="580600" y="1292250"/>
            <a:ext cx="1358100" cy="25239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pic>
        <p:nvPicPr>
          <p:cNvPr descr="A landscape shot of a marshland at dusk. " id="269" name="Google Shape;269;p32"/>
          <p:cNvPicPr preferRelativeResize="0"/>
          <p:nvPr/>
        </p:nvPicPr>
        <p:blipFill rotWithShape="1">
          <a:blip r:embed="rId2">
            <a:alphaModFix/>
          </a:blip>
          <a:srcRect b="14407" l="0" r="0" t="14414"/>
          <a:stretch/>
        </p:blipFill>
        <p:spPr>
          <a:xfrm>
            <a:off x="2517525" y="1875150"/>
            <a:ext cx="2822973" cy="135000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2"/>
          <p:cNvSpPr txBox="1"/>
          <p:nvPr>
            <p:ph idx="1" type="body"/>
          </p:nvPr>
        </p:nvSpPr>
        <p:spPr>
          <a:xfrm>
            <a:off x="3272950" y="2558125"/>
            <a:ext cx="1149900" cy="50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71" name="Google Shape;271;p32"/>
          <p:cNvSpPr txBox="1"/>
          <p:nvPr>
            <p:ph idx="2" type="body"/>
          </p:nvPr>
        </p:nvSpPr>
        <p:spPr>
          <a:xfrm>
            <a:off x="1806550" y="2558125"/>
            <a:ext cx="1149900" cy="50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72" name="Google Shape;272;p32"/>
          <p:cNvSpPr txBox="1"/>
          <p:nvPr>
            <p:ph idx="3" type="body"/>
          </p:nvPr>
        </p:nvSpPr>
        <p:spPr>
          <a:xfrm>
            <a:off x="335425" y="1201925"/>
            <a:ext cx="1149900" cy="5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73" name="Google Shape;273;p32"/>
          <p:cNvSpPr txBox="1"/>
          <p:nvPr>
            <p:ph idx="4" type="body"/>
          </p:nvPr>
        </p:nvSpPr>
        <p:spPr>
          <a:xfrm>
            <a:off x="4721725" y="1229725"/>
            <a:ext cx="1149900" cy="50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74" name="Google Shape;274;p32"/>
          <p:cNvSpPr txBox="1"/>
          <p:nvPr>
            <p:ph idx="5" type="body"/>
          </p:nvPr>
        </p:nvSpPr>
        <p:spPr>
          <a:xfrm>
            <a:off x="6193925" y="2623525"/>
            <a:ext cx="1149900" cy="50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75" name="Google Shape;275;p32"/>
          <p:cNvSpPr txBox="1"/>
          <p:nvPr>
            <p:ph idx="6" type="subTitle"/>
          </p:nvPr>
        </p:nvSpPr>
        <p:spPr>
          <a:xfrm>
            <a:off x="3273038" y="3269975"/>
            <a:ext cx="1149900" cy="43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76" name="Google Shape;276;p32"/>
          <p:cNvSpPr txBox="1"/>
          <p:nvPr>
            <p:ph idx="7" type="subTitle"/>
          </p:nvPr>
        </p:nvSpPr>
        <p:spPr>
          <a:xfrm>
            <a:off x="1806638" y="3269975"/>
            <a:ext cx="1149900" cy="43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77" name="Google Shape;277;p32"/>
          <p:cNvSpPr txBox="1"/>
          <p:nvPr>
            <p:ph idx="8" type="subTitle"/>
          </p:nvPr>
        </p:nvSpPr>
        <p:spPr>
          <a:xfrm>
            <a:off x="335513" y="1913775"/>
            <a:ext cx="1149900" cy="43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78" name="Google Shape;278;p32"/>
          <p:cNvSpPr txBox="1"/>
          <p:nvPr>
            <p:ph idx="9" type="subTitle"/>
          </p:nvPr>
        </p:nvSpPr>
        <p:spPr>
          <a:xfrm>
            <a:off x="4721813" y="1941575"/>
            <a:ext cx="1149900" cy="43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79" name="Google Shape;279;p32"/>
          <p:cNvSpPr txBox="1"/>
          <p:nvPr>
            <p:ph idx="13" type="subTitle"/>
          </p:nvPr>
        </p:nvSpPr>
        <p:spPr>
          <a:xfrm>
            <a:off x="6194013" y="3335375"/>
            <a:ext cx="1149900" cy="43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80" name="Google Shape;280;p32"/>
          <p:cNvSpPr txBox="1"/>
          <p:nvPr>
            <p:ph idx="14" type="subTitle"/>
          </p:nvPr>
        </p:nvSpPr>
        <p:spPr>
          <a:xfrm>
            <a:off x="7658713" y="4312650"/>
            <a:ext cx="1149900" cy="43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81" name="Google Shape;281;p32"/>
          <p:cNvSpPr txBox="1"/>
          <p:nvPr>
            <p:ph idx="15" type="body"/>
          </p:nvPr>
        </p:nvSpPr>
        <p:spPr>
          <a:xfrm>
            <a:off x="7658625" y="3600800"/>
            <a:ext cx="1149900" cy="50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82" name="Google Shape;282;p32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83" name="Google Shape;283;p32"/>
          <p:cNvSpPr txBox="1"/>
          <p:nvPr>
            <p:ph idx="16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84" name="Google Shape;284;p32"/>
          <p:cNvSpPr txBox="1"/>
          <p:nvPr>
            <p:ph idx="17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admap - Alt 2">
  <p:cSld name="CUSTOM_8_1_1_1_1_1_1_1_1_1_1_1_1_1_1_1_1_1_1_1_1_1_1_1_1_1_1_1_1_1_1_1_1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"/>
          <p:cNvSpPr/>
          <p:nvPr/>
        </p:nvSpPr>
        <p:spPr>
          <a:xfrm flipH="1">
            <a:off x="5961300" y="0"/>
            <a:ext cx="3177300" cy="31773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87" name="Google Shape;287;p33"/>
          <p:cNvSpPr/>
          <p:nvPr/>
        </p:nvSpPr>
        <p:spPr>
          <a:xfrm rot="5400000">
            <a:off x="3888975" y="-2016150"/>
            <a:ext cx="1358100" cy="9140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88" name="Google Shape;288;p33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Figtree"/>
              <a:buNone/>
              <a:defRPr sz="700"/>
            </a:lvl9pPr>
          </a:lstStyle>
          <a:p/>
        </p:txBody>
      </p:sp>
      <p:sp>
        <p:nvSpPr>
          <p:cNvPr id="289" name="Google Shape;289;p33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290" name="Google Shape;290;p33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91" name="Google Shape;291;p33"/>
          <p:cNvSpPr txBox="1"/>
          <p:nvPr>
            <p:ph idx="1" type="subTitle"/>
          </p:nvPr>
        </p:nvSpPr>
        <p:spPr>
          <a:xfrm>
            <a:off x="486625" y="1307025"/>
            <a:ext cx="2281500" cy="20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92" name="Google Shape;292;p33"/>
          <p:cNvSpPr txBox="1"/>
          <p:nvPr>
            <p:ph idx="4" type="body"/>
          </p:nvPr>
        </p:nvSpPr>
        <p:spPr>
          <a:xfrm>
            <a:off x="486650" y="1623430"/>
            <a:ext cx="2281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93" name="Google Shape;293;p33"/>
          <p:cNvSpPr txBox="1"/>
          <p:nvPr>
            <p:ph idx="5" type="subTitle"/>
          </p:nvPr>
        </p:nvSpPr>
        <p:spPr>
          <a:xfrm>
            <a:off x="3431225" y="1668075"/>
            <a:ext cx="2281500" cy="20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94" name="Google Shape;294;p33"/>
          <p:cNvSpPr txBox="1"/>
          <p:nvPr>
            <p:ph idx="6" type="body"/>
          </p:nvPr>
        </p:nvSpPr>
        <p:spPr>
          <a:xfrm>
            <a:off x="3431250" y="1984480"/>
            <a:ext cx="2281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295" name="Google Shape;295;p33"/>
          <p:cNvSpPr txBox="1"/>
          <p:nvPr>
            <p:ph idx="7" type="subTitle"/>
          </p:nvPr>
        </p:nvSpPr>
        <p:spPr>
          <a:xfrm>
            <a:off x="6375825" y="1307025"/>
            <a:ext cx="2281500" cy="20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96" name="Google Shape;296;p33"/>
          <p:cNvSpPr txBox="1"/>
          <p:nvPr>
            <p:ph idx="8" type="body"/>
          </p:nvPr>
        </p:nvSpPr>
        <p:spPr>
          <a:xfrm>
            <a:off x="6375850" y="1623430"/>
            <a:ext cx="22815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rics display - Alt 1">
  <p:cSld name="CUSTOM_8_1_1_1_1_1_1_1_1_1_1_1_1_1_1_1_1_1_1_1_1_1_1_1_1_1_1_1_1_1_1_1_1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4"/>
          <p:cNvSpPr/>
          <p:nvPr/>
        </p:nvSpPr>
        <p:spPr>
          <a:xfrm>
            <a:off x="7529650" y="250"/>
            <a:ext cx="1614900" cy="5147700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lt2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99" name="Google Shape;299;p34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00" name="Google Shape;300;p34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01" name="Google Shape;301;p34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02" name="Google Shape;302;p34"/>
          <p:cNvSpPr txBox="1"/>
          <p:nvPr>
            <p:ph idx="1" type="body"/>
          </p:nvPr>
        </p:nvSpPr>
        <p:spPr>
          <a:xfrm>
            <a:off x="230075" y="990150"/>
            <a:ext cx="36129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ost"/>
              <a:buChar char="■"/>
              <a:defRPr sz="1000"/>
            </a:lvl9pPr>
          </a:lstStyle>
          <a:p/>
        </p:txBody>
      </p:sp>
      <p:sp>
        <p:nvSpPr>
          <p:cNvPr id="303" name="Google Shape;303;p34"/>
          <p:cNvSpPr txBox="1"/>
          <p:nvPr>
            <p:ph idx="4" type="subTitle"/>
          </p:nvPr>
        </p:nvSpPr>
        <p:spPr>
          <a:xfrm>
            <a:off x="228600" y="4156375"/>
            <a:ext cx="12528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04" name="Google Shape;304;p34"/>
          <p:cNvSpPr txBox="1"/>
          <p:nvPr>
            <p:ph idx="5" type="subTitle"/>
          </p:nvPr>
        </p:nvSpPr>
        <p:spPr>
          <a:xfrm>
            <a:off x="230075" y="3582936"/>
            <a:ext cx="1252800" cy="4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05" name="Google Shape;305;p34"/>
          <p:cNvSpPr txBox="1"/>
          <p:nvPr>
            <p:ph idx="6" type="subTitle"/>
          </p:nvPr>
        </p:nvSpPr>
        <p:spPr>
          <a:xfrm>
            <a:off x="1983338" y="4156375"/>
            <a:ext cx="12528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06" name="Google Shape;306;p34"/>
          <p:cNvSpPr txBox="1"/>
          <p:nvPr>
            <p:ph idx="7" type="subTitle"/>
          </p:nvPr>
        </p:nvSpPr>
        <p:spPr>
          <a:xfrm>
            <a:off x="1984813" y="3582936"/>
            <a:ext cx="1252800" cy="4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07" name="Google Shape;307;p34"/>
          <p:cNvSpPr txBox="1"/>
          <p:nvPr>
            <p:ph idx="8" type="subTitle"/>
          </p:nvPr>
        </p:nvSpPr>
        <p:spPr>
          <a:xfrm>
            <a:off x="3739563" y="4156375"/>
            <a:ext cx="12528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08" name="Google Shape;308;p34"/>
          <p:cNvSpPr txBox="1"/>
          <p:nvPr>
            <p:ph idx="9" type="subTitle"/>
          </p:nvPr>
        </p:nvSpPr>
        <p:spPr>
          <a:xfrm>
            <a:off x="3741038" y="3582936"/>
            <a:ext cx="1252800" cy="4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09" name="Google Shape;309;p34"/>
          <p:cNvSpPr txBox="1"/>
          <p:nvPr>
            <p:ph idx="13" type="subTitle"/>
          </p:nvPr>
        </p:nvSpPr>
        <p:spPr>
          <a:xfrm>
            <a:off x="228600" y="3211175"/>
            <a:ext cx="3130200" cy="30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10" name="Google Shape;310;p34"/>
          <p:cNvSpPr txBox="1"/>
          <p:nvPr>
            <p:ph idx="14" type="subTitle"/>
          </p:nvPr>
        </p:nvSpPr>
        <p:spPr>
          <a:xfrm>
            <a:off x="228600" y="2663863"/>
            <a:ext cx="12528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11" name="Google Shape;311;p34"/>
          <p:cNvSpPr txBox="1"/>
          <p:nvPr>
            <p:ph idx="15" type="subTitle"/>
          </p:nvPr>
        </p:nvSpPr>
        <p:spPr>
          <a:xfrm>
            <a:off x="230075" y="2090424"/>
            <a:ext cx="1252800" cy="4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12" name="Google Shape;312;p34"/>
          <p:cNvSpPr txBox="1"/>
          <p:nvPr>
            <p:ph idx="16" type="subTitle"/>
          </p:nvPr>
        </p:nvSpPr>
        <p:spPr>
          <a:xfrm>
            <a:off x="1983338" y="2663863"/>
            <a:ext cx="12528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13" name="Google Shape;313;p34"/>
          <p:cNvSpPr txBox="1"/>
          <p:nvPr>
            <p:ph idx="17" type="subTitle"/>
          </p:nvPr>
        </p:nvSpPr>
        <p:spPr>
          <a:xfrm>
            <a:off x="1984813" y="2090424"/>
            <a:ext cx="1252800" cy="4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14" name="Google Shape;314;p34"/>
          <p:cNvSpPr txBox="1"/>
          <p:nvPr>
            <p:ph idx="18" type="subTitle"/>
          </p:nvPr>
        </p:nvSpPr>
        <p:spPr>
          <a:xfrm>
            <a:off x="3739563" y="2663863"/>
            <a:ext cx="12528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15" name="Google Shape;315;p34"/>
          <p:cNvSpPr txBox="1"/>
          <p:nvPr>
            <p:ph idx="19" type="subTitle"/>
          </p:nvPr>
        </p:nvSpPr>
        <p:spPr>
          <a:xfrm>
            <a:off x="3741038" y="2090424"/>
            <a:ext cx="1252800" cy="4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16" name="Google Shape;316;p34"/>
          <p:cNvSpPr txBox="1"/>
          <p:nvPr>
            <p:ph idx="20" type="subTitle"/>
          </p:nvPr>
        </p:nvSpPr>
        <p:spPr>
          <a:xfrm>
            <a:off x="228600" y="1718663"/>
            <a:ext cx="3130200" cy="30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- Alt 1">
  <p:cSld name="CUSTOM_8_1_1_1_1_1_1_1_1_1_1_1_1_1_1_1_1_1_1_1_1_1_1_1_1_1_1_1_1_1_1_1_1_1_1_1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5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19" name="Google Shape;319;p35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20" name="Google Shape;320;p35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21" name="Google Shape;321;p35"/>
          <p:cNvSpPr txBox="1"/>
          <p:nvPr>
            <p:ph idx="1" type="subTitle"/>
          </p:nvPr>
        </p:nvSpPr>
        <p:spPr>
          <a:xfrm>
            <a:off x="228600" y="792994"/>
            <a:ext cx="31302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22" name="Google Shape;322;p35"/>
          <p:cNvSpPr txBox="1"/>
          <p:nvPr>
            <p:ph idx="4" type="subTitle"/>
          </p:nvPr>
        </p:nvSpPr>
        <p:spPr>
          <a:xfrm>
            <a:off x="419070" y="2462250"/>
            <a:ext cx="1693800" cy="2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23" name="Google Shape;323;p35"/>
          <p:cNvSpPr txBox="1"/>
          <p:nvPr>
            <p:ph idx="5" type="subTitle"/>
          </p:nvPr>
        </p:nvSpPr>
        <p:spPr>
          <a:xfrm>
            <a:off x="419075" y="2708625"/>
            <a:ext cx="1550700" cy="1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24" name="Google Shape;324;p35"/>
          <p:cNvSpPr txBox="1"/>
          <p:nvPr>
            <p:ph idx="6" type="subTitle"/>
          </p:nvPr>
        </p:nvSpPr>
        <p:spPr>
          <a:xfrm>
            <a:off x="419076" y="4077075"/>
            <a:ext cx="1693800" cy="21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25" name="Google Shape;325;p35"/>
          <p:cNvSpPr txBox="1"/>
          <p:nvPr>
            <p:ph idx="7" type="subTitle"/>
          </p:nvPr>
        </p:nvSpPr>
        <p:spPr>
          <a:xfrm>
            <a:off x="2624407" y="2462250"/>
            <a:ext cx="1693800" cy="2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26" name="Google Shape;326;p35"/>
          <p:cNvSpPr txBox="1"/>
          <p:nvPr>
            <p:ph idx="8" type="subTitle"/>
          </p:nvPr>
        </p:nvSpPr>
        <p:spPr>
          <a:xfrm>
            <a:off x="2624413" y="2708625"/>
            <a:ext cx="1550700" cy="1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27" name="Google Shape;327;p35"/>
          <p:cNvSpPr txBox="1"/>
          <p:nvPr>
            <p:ph idx="9" type="subTitle"/>
          </p:nvPr>
        </p:nvSpPr>
        <p:spPr>
          <a:xfrm>
            <a:off x="2624413" y="4077075"/>
            <a:ext cx="1693800" cy="21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28" name="Google Shape;328;p35"/>
          <p:cNvSpPr txBox="1"/>
          <p:nvPr>
            <p:ph idx="13" type="subTitle"/>
          </p:nvPr>
        </p:nvSpPr>
        <p:spPr>
          <a:xfrm>
            <a:off x="4815495" y="2462250"/>
            <a:ext cx="1693800" cy="2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29" name="Google Shape;329;p35"/>
          <p:cNvSpPr txBox="1"/>
          <p:nvPr>
            <p:ph idx="14" type="subTitle"/>
          </p:nvPr>
        </p:nvSpPr>
        <p:spPr>
          <a:xfrm>
            <a:off x="4815500" y="2708625"/>
            <a:ext cx="1550700" cy="1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30" name="Google Shape;330;p35"/>
          <p:cNvSpPr txBox="1"/>
          <p:nvPr>
            <p:ph idx="15" type="subTitle"/>
          </p:nvPr>
        </p:nvSpPr>
        <p:spPr>
          <a:xfrm>
            <a:off x="4815501" y="4077075"/>
            <a:ext cx="1693800" cy="21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31" name="Google Shape;331;p35"/>
          <p:cNvSpPr txBox="1"/>
          <p:nvPr>
            <p:ph idx="16" type="subTitle"/>
          </p:nvPr>
        </p:nvSpPr>
        <p:spPr>
          <a:xfrm>
            <a:off x="7006607" y="2462250"/>
            <a:ext cx="1693800" cy="2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32" name="Google Shape;332;p35"/>
          <p:cNvSpPr txBox="1"/>
          <p:nvPr>
            <p:ph idx="17" type="subTitle"/>
          </p:nvPr>
        </p:nvSpPr>
        <p:spPr>
          <a:xfrm>
            <a:off x="7006613" y="2708625"/>
            <a:ext cx="1550700" cy="1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33" name="Google Shape;333;p35"/>
          <p:cNvSpPr txBox="1"/>
          <p:nvPr>
            <p:ph idx="18" type="subTitle"/>
          </p:nvPr>
        </p:nvSpPr>
        <p:spPr>
          <a:xfrm>
            <a:off x="7006613" y="4077075"/>
            <a:ext cx="1693800" cy="219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rics display 2">
  <p:cSld name="CUSTOM_8_1_1_1_1_1_1_1_1_1_1_1_1_1_1_1_1_1_1_1_1_1_1_1_1_1_1_1_1_1_1_1_1_1_1_2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6"/>
          <p:cNvSpPr/>
          <p:nvPr/>
        </p:nvSpPr>
        <p:spPr>
          <a:xfrm rot="-5400000">
            <a:off x="0" y="816600"/>
            <a:ext cx="4326900" cy="432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6" name="Google Shape;336;p36"/>
          <p:cNvSpPr/>
          <p:nvPr/>
        </p:nvSpPr>
        <p:spPr>
          <a:xfrm rot="5400000">
            <a:off x="4817100" y="0"/>
            <a:ext cx="4326900" cy="4326900"/>
          </a:xfrm>
          <a:prstGeom prst="rect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37" name="Google Shape;337;p36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38" name="Google Shape;338;p36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39" name="Google Shape;339;p36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Figtree"/>
              <a:buNone/>
              <a:defRPr sz="2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40" name="Google Shape;340;p36"/>
          <p:cNvSpPr txBox="1"/>
          <p:nvPr>
            <p:ph idx="1" type="subTitle"/>
          </p:nvPr>
        </p:nvSpPr>
        <p:spPr>
          <a:xfrm>
            <a:off x="3238050" y="1804700"/>
            <a:ext cx="26679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1" name="Google Shape;341;p36"/>
          <p:cNvSpPr txBox="1"/>
          <p:nvPr>
            <p:ph idx="4" type="subTitle"/>
          </p:nvPr>
        </p:nvSpPr>
        <p:spPr>
          <a:xfrm>
            <a:off x="4056600" y="2688550"/>
            <a:ext cx="11247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2" name="Google Shape;342;p36"/>
          <p:cNvSpPr txBox="1"/>
          <p:nvPr>
            <p:ph idx="5" type="subTitle"/>
          </p:nvPr>
        </p:nvSpPr>
        <p:spPr>
          <a:xfrm>
            <a:off x="3457950" y="2233425"/>
            <a:ext cx="22281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43" name="Google Shape;343;p36"/>
          <p:cNvSpPr txBox="1"/>
          <p:nvPr>
            <p:ph idx="6" type="subTitle"/>
          </p:nvPr>
        </p:nvSpPr>
        <p:spPr>
          <a:xfrm>
            <a:off x="803225" y="1817900"/>
            <a:ext cx="26679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4" name="Google Shape;344;p36"/>
          <p:cNvSpPr txBox="1"/>
          <p:nvPr>
            <p:ph idx="7" type="subTitle"/>
          </p:nvPr>
        </p:nvSpPr>
        <p:spPr>
          <a:xfrm>
            <a:off x="1621775" y="2701750"/>
            <a:ext cx="11247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5" name="Google Shape;345;p36"/>
          <p:cNvSpPr txBox="1"/>
          <p:nvPr>
            <p:ph idx="8" type="subTitle"/>
          </p:nvPr>
        </p:nvSpPr>
        <p:spPr>
          <a:xfrm>
            <a:off x="1023125" y="2246625"/>
            <a:ext cx="22281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46" name="Google Shape;346;p36"/>
          <p:cNvSpPr txBox="1"/>
          <p:nvPr>
            <p:ph idx="9" type="subTitle"/>
          </p:nvPr>
        </p:nvSpPr>
        <p:spPr>
          <a:xfrm>
            <a:off x="5672875" y="1804700"/>
            <a:ext cx="26679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7" name="Google Shape;347;p36"/>
          <p:cNvSpPr txBox="1"/>
          <p:nvPr>
            <p:ph idx="13" type="subTitle"/>
          </p:nvPr>
        </p:nvSpPr>
        <p:spPr>
          <a:xfrm>
            <a:off x="6491425" y="2688550"/>
            <a:ext cx="11247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8" name="Google Shape;348;p36"/>
          <p:cNvSpPr txBox="1"/>
          <p:nvPr>
            <p:ph idx="14" type="subTitle"/>
          </p:nvPr>
        </p:nvSpPr>
        <p:spPr>
          <a:xfrm>
            <a:off x="5892775" y="2233425"/>
            <a:ext cx="2228100" cy="53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2">
  <p:cSld name="CUSTOM_8_1_1_1_1_1_1_1_1_1_1_1_1_1_1_1_1_1_1_1_1_1_1_1_1_1_1_1_1_1_1_1_1_1_1_1_1_1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7"/>
          <p:cNvSpPr/>
          <p:nvPr/>
        </p:nvSpPr>
        <p:spPr>
          <a:xfrm rot="5400000">
            <a:off x="5473500" y="0"/>
            <a:ext cx="3670500" cy="3670500"/>
          </a:xfrm>
          <a:prstGeom prst="rect">
            <a:avLst/>
          </a:prstGeom>
          <a:gradFill>
            <a:gsLst>
              <a:gs pos="0">
                <a:schemeClr val="accent5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51" name="Google Shape;351;p37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52" name="Google Shape;352;p37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53" name="Google Shape;353;p37"/>
          <p:cNvSpPr txBox="1"/>
          <p:nvPr>
            <p:ph idx="3" type="title"/>
          </p:nvPr>
        </p:nvSpPr>
        <p:spPr>
          <a:xfrm>
            <a:off x="228600" y="457200"/>
            <a:ext cx="4160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54" name="Google Shape;354;p37"/>
          <p:cNvSpPr txBox="1"/>
          <p:nvPr>
            <p:ph idx="1" type="subTitle"/>
          </p:nvPr>
        </p:nvSpPr>
        <p:spPr>
          <a:xfrm>
            <a:off x="228600" y="792994"/>
            <a:ext cx="3130200" cy="1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55" name="Google Shape;355;p37"/>
          <p:cNvSpPr txBox="1"/>
          <p:nvPr>
            <p:ph idx="4" type="title"/>
          </p:nvPr>
        </p:nvSpPr>
        <p:spPr>
          <a:xfrm>
            <a:off x="91525" y="1935942"/>
            <a:ext cx="1422300" cy="4647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56" name="Google Shape;356;p37"/>
          <p:cNvSpPr txBox="1"/>
          <p:nvPr>
            <p:ph idx="5" type="title"/>
          </p:nvPr>
        </p:nvSpPr>
        <p:spPr>
          <a:xfrm>
            <a:off x="2849500" y="1935942"/>
            <a:ext cx="1422300" cy="4647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57" name="Google Shape;357;p37"/>
          <p:cNvSpPr txBox="1"/>
          <p:nvPr>
            <p:ph idx="6" type="title"/>
          </p:nvPr>
        </p:nvSpPr>
        <p:spPr>
          <a:xfrm>
            <a:off x="4298950" y="1935942"/>
            <a:ext cx="1422300" cy="4647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58" name="Google Shape;358;p37"/>
          <p:cNvSpPr txBox="1"/>
          <p:nvPr>
            <p:ph idx="7" type="title"/>
          </p:nvPr>
        </p:nvSpPr>
        <p:spPr>
          <a:xfrm>
            <a:off x="7298500" y="1935942"/>
            <a:ext cx="1422300" cy="4647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gtree"/>
              <a:buNone/>
              <a:defRPr sz="3600">
                <a:solidFill>
                  <a:schemeClr val="dk2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59" name="Google Shape;359;p37"/>
          <p:cNvSpPr txBox="1"/>
          <p:nvPr>
            <p:ph idx="8" type="subTitle"/>
          </p:nvPr>
        </p:nvSpPr>
        <p:spPr>
          <a:xfrm>
            <a:off x="442900" y="3172725"/>
            <a:ext cx="1289400" cy="22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/>
        </p:txBody>
      </p:sp>
      <p:sp>
        <p:nvSpPr>
          <p:cNvPr id="360" name="Google Shape;360;p37"/>
          <p:cNvSpPr txBox="1"/>
          <p:nvPr>
            <p:ph idx="9" type="subTitle"/>
          </p:nvPr>
        </p:nvSpPr>
        <p:spPr>
          <a:xfrm>
            <a:off x="442900" y="3418396"/>
            <a:ext cx="12894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61" name="Google Shape;361;p37"/>
          <p:cNvSpPr txBox="1"/>
          <p:nvPr>
            <p:ph idx="13" type="body"/>
          </p:nvPr>
        </p:nvSpPr>
        <p:spPr>
          <a:xfrm>
            <a:off x="442898" y="3850550"/>
            <a:ext cx="12894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/>
        </p:txBody>
      </p:sp>
      <p:sp>
        <p:nvSpPr>
          <p:cNvPr id="362" name="Google Shape;362;p37"/>
          <p:cNvSpPr txBox="1"/>
          <p:nvPr>
            <p:ph idx="14" type="subTitle"/>
          </p:nvPr>
        </p:nvSpPr>
        <p:spPr>
          <a:xfrm>
            <a:off x="3201413" y="3173750"/>
            <a:ext cx="1289400" cy="22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/>
        </p:txBody>
      </p:sp>
      <p:sp>
        <p:nvSpPr>
          <p:cNvPr id="363" name="Google Shape;363;p37"/>
          <p:cNvSpPr txBox="1"/>
          <p:nvPr>
            <p:ph idx="15" type="subTitle"/>
          </p:nvPr>
        </p:nvSpPr>
        <p:spPr>
          <a:xfrm>
            <a:off x="3201413" y="3419421"/>
            <a:ext cx="12894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64" name="Google Shape;364;p37"/>
          <p:cNvSpPr txBox="1"/>
          <p:nvPr>
            <p:ph idx="16" type="body"/>
          </p:nvPr>
        </p:nvSpPr>
        <p:spPr>
          <a:xfrm>
            <a:off x="3201411" y="3851575"/>
            <a:ext cx="12894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/>
        </p:txBody>
      </p:sp>
      <p:sp>
        <p:nvSpPr>
          <p:cNvPr id="365" name="Google Shape;365;p37"/>
          <p:cNvSpPr txBox="1"/>
          <p:nvPr>
            <p:ph idx="17" type="subTitle"/>
          </p:nvPr>
        </p:nvSpPr>
        <p:spPr>
          <a:xfrm>
            <a:off x="4652727" y="3173750"/>
            <a:ext cx="1289400" cy="22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/>
        </p:txBody>
      </p:sp>
      <p:sp>
        <p:nvSpPr>
          <p:cNvPr id="366" name="Google Shape;366;p37"/>
          <p:cNvSpPr txBox="1"/>
          <p:nvPr>
            <p:ph idx="18" type="subTitle"/>
          </p:nvPr>
        </p:nvSpPr>
        <p:spPr>
          <a:xfrm>
            <a:off x="4652727" y="3419421"/>
            <a:ext cx="12894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67" name="Google Shape;367;p37"/>
          <p:cNvSpPr txBox="1"/>
          <p:nvPr>
            <p:ph idx="19" type="body"/>
          </p:nvPr>
        </p:nvSpPr>
        <p:spPr>
          <a:xfrm>
            <a:off x="4652725" y="3851575"/>
            <a:ext cx="12894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/>
        </p:txBody>
      </p:sp>
      <p:sp>
        <p:nvSpPr>
          <p:cNvPr id="368" name="Google Shape;368;p37"/>
          <p:cNvSpPr txBox="1"/>
          <p:nvPr>
            <p:ph idx="20" type="subTitle"/>
          </p:nvPr>
        </p:nvSpPr>
        <p:spPr>
          <a:xfrm>
            <a:off x="7646687" y="3172725"/>
            <a:ext cx="1289400" cy="22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Figtree Light"/>
                <a:ea typeface="Figtree Light"/>
                <a:cs typeface="Figtree Light"/>
                <a:sym typeface="Figtree Light"/>
              </a:defRPr>
            </a:lvl9pPr>
          </a:lstStyle>
          <a:p/>
        </p:txBody>
      </p:sp>
      <p:sp>
        <p:nvSpPr>
          <p:cNvPr id="369" name="Google Shape;369;p37"/>
          <p:cNvSpPr txBox="1"/>
          <p:nvPr>
            <p:ph idx="21" type="subTitle"/>
          </p:nvPr>
        </p:nvSpPr>
        <p:spPr>
          <a:xfrm>
            <a:off x="7646687" y="3418396"/>
            <a:ext cx="12894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3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370" name="Google Shape;370;p37"/>
          <p:cNvSpPr txBox="1"/>
          <p:nvPr>
            <p:ph idx="22" type="body"/>
          </p:nvPr>
        </p:nvSpPr>
        <p:spPr>
          <a:xfrm>
            <a:off x="7646686" y="3850550"/>
            <a:ext cx="1289400" cy="71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●"/>
              <a:defRPr sz="900">
                <a:latin typeface="Jost Light"/>
                <a:ea typeface="Jost Light"/>
                <a:cs typeface="Jost Light"/>
                <a:sym typeface="Jost Ligh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○"/>
              <a:defRPr sz="900">
                <a:latin typeface="Jost Light"/>
                <a:ea typeface="Jost Light"/>
                <a:cs typeface="Jost Light"/>
                <a:sym typeface="Jost Ligh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Jost Light"/>
              <a:buChar char="■"/>
              <a:defRPr sz="900">
                <a:latin typeface="Jost Light"/>
                <a:ea typeface="Jost Light"/>
                <a:cs typeface="Jost Light"/>
                <a:sym typeface="Jost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- Alt 2">
  <p:cSld name="CUSTOM_8_1_1_1_1_1_1_1_1_1_1_1_1_1_1_1_1_1_1_1_1_1_1_1_1_1_1_1_1_1_1_2_1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8"/>
          <p:cNvSpPr/>
          <p:nvPr/>
        </p:nvSpPr>
        <p:spPr>
          <a:xfrm rot="-5400000">
            <a:off x="0" y="816600"/>
            <a:ext cx="4326900" cy="4326900"/>
          </a:xfrm>
          <a:prstGeom prst="rect">
            <a:avLst/>
          </a:prstGeom>
          <a:gradFill>
            <a:gsLst>
              <a:gs pos="0">
                <a:schemeClr val="lt2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73" name="Google Shape;373;p38"/>
          <p:cNvSpPr/>
          <p:nvPr/>
        </p:nvSpPr>
        <p:spPr>
          <a:xfrm rot="5400000">
            <a:off x="4817100" y="0"/>
            <a:ext cx="4326900" cy="4326900"/>
          </a:xfrm>
          <a:prstGeom prst="rect">
            <a:avLst/>
          </a:prstGeom>
          <a:gradFill>
            <a:gsLst>
              <a:gs pos="0">
                <a:schemeClr val="accent6"/>
              </a:gs>
              <a:gs pos="72000">
                <a:schemeClr val="lt1"/>
              </a:gs>
              <a:gs pos="100000">
                <a:schemeClr val="lt1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74" name="Google Shape;374;p38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75" name="Google Shape;375;p38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Figtree"/>
              <a:buNone/>
              <a:defRPr/>
            </a:lvl9pPr>
          </a:lstStyle>
          <a:p/>
        </p:txBody>
      </p:sp>
      <p:sp>
        <p:nvSpPr>
          <p:cNvPr id="376" name="Google Shape;376;p38"/>
          <p:cNvSpPr/>
          <p:nvPr/>
        </p:nvSpPr>
        <p:spPr>
          <a:xfrm>
            <a:off x="228650" y="457200"/>
            <a:ext cx="8686800" cy="4226400"/>
          </a:xfrm>
          <a:prstGeom prst="roundRect">
            <a:avLst>
              <a:gd fmla="val 6822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rPr>
              <a:t>v</a:t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77" name="Google Shape;377;p38"/>
          <p:cNvSpPr txBox="1"/>
          <p:nvPr>
            <p:ph idx="3" type="title"/>
          </p:nvPr>
        </p:nvSpPr>
        <p:spPr>
          <a:xfrm>
            <a:off x="1254050" y="1703407"/>
            <a:ext cx="66360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Figtree"/>
              <a:buNone/>
              <a:defRPr sz="80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78" name="Google Shape;378;p38"/>
          <p:cNvSpPr txBox="1"/>
          <p:nvPr>
            <p:ph idx="1" type="subTitle"/>
          </p:nvPr>
        </p:nvSpPr>
        <p:spPr>
          <a:xfrm>
            <a:off x="1643100" y="2881050"/>
            <a:ext cx="5857800" cy="4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1" name="Google Shape;381;p3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4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0" name="Google Shape;390;p4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5" name="Google Shape;395;p4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0" name="Google Shape;400;p4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1" name="Google Shape;401;p4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6" name="Google Shape;406;p4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0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50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1" name="Google Shape;411;p50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" name="Google Shape;412;p50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3" name="Google Shape;413;p50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4" name="Google Shape;414;p50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5" name="Google Shape;415;p50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51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9" name="Google Shape;419;p51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22" name="Google Shape;422;p52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3" name="Google Shape;423;p52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4" name="Google Shape;424;p52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5" name="Google Shape;425;p52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3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8" name="Google Shape;428;p53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9" name="Google Shape;429;p5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30" name="Google Shape;430;p53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1" name="Google Shape;431;p53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2" name="Google Shape;432;p53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3" name="Google Shape;433;p53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4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6" name="Google Shape;436;p54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7" name="Google Shape;437;p54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8" name="Google Shape;438;p54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9" name="Google Shape;439;p54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40" name="Google Shape;440;p54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1" name="Google Shape;441;p54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2" name="Google Shape;442;p54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3" name="Google Shape;443;p54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6" name="Google Shape;446;p55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6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9" name="Google Shape;449;p56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50" name="Google Shape;450;p56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51" name="Google Shape;451;p56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2" name="Google Shape;452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3" name="Google Shape;453;p56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54" name="Google Shape;454;p56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7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7" name="Google Shape;457;p57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57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57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0" name="Google Shape;460;p57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1" name="Google Shape;461;p57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2" name="Google Shape;462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3" name="Google Shape;463;p57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4" name="Google Shape;464;p57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5" name="Google Shape;465;p57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8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9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0" name="Google Shape;470;p59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1" name="Google Shape;471;p59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2" name="Google Shape;472;p59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p59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4" name="Google Shape;474;p59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5" name="Google Shape;475;p59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6" name="Google Shape;476;p59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59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8" name="Google Shape;478;p59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44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35.xml"/><Relationship Id="rId46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34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47" Type="http://schemas.openxmlformats.org/officeDocument/2006/relationships/theme" Target="../theme/theme3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30075" y="58625"/>
            <a:ext cx="2500500" cy="17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2" type="title"/>
          </p:nvPr>
        </p:nvSpPr>
        <p:spPr>
          <a:xfrm>
            <a:off x="6414875" y="58625"/>
            <a:ext cx="2500500" cy="17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gtree"/>
              <a:buNone/>
              <a:defRPr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228600" y="2881050"/>
            <a:ext cx="4296600" cy="19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●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○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t"/>
              <a:buChar char="■"/>
              <a:defRPr sz="1200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3" type="title"/>
          </p:nvPr>
        </p:nvSpPr>
        <p:spPr>
          <a:xfrm>
            <a:off x="371825" y="149825"/>
            <a:ext cx="62124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Figtree"/>
              <a:buNone/>
              <a:defRPr sz="56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065">
          <p15:clr>
            <a:srgbClr val="E46962"/>
          </p15:clr>
        </p15:guide>
        <p15:guide id="8" pos="1010">
          <p15:clr>
            <a:srgbClr val="E46962"/>
          </p15:clr>
        </p15:guide>
        <p15:guide id="9" pos="4695">
          <p15:clr>
            <a:srgbClr val="E46962"/>
          </p15:clr>
        </p15:guide>
        <p15:guide id="10" pos="4750">
          <p15:clr>
            <a:srgbClr val="E46962"/>
          </p15:clr>
        </p15:guide>
        <p15:guide id="11" pos="3774">
          <p15:clr>
            <a:srgbClr val="E46962"/>
          </p15:clr>
        </p15:guide>
        <p15:guide id="12" pos="3828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0"/>
          <p:cNvSpPr txBox="1"/>
          <p:nvPr>
            <p:ph idx="3" type="title"/>
          </p:nvPr>
        </p:nvSpPr>
        <p:spPr>
          <a:xfrm>
            <a:off x="228225" y="1810191"/>
            <a:ext cx="8278500" cy="30552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 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SOCIETY</a:t>
            </a:r>
            <a:endParaRPr/>
          </a:p>
        </p:txBody>
      </p:sp>
      <p:sp>
        <p:nvSpPr>
          <p:cNvPr id="484" name="Google Shape;484;p60"/>
          <p:cNvSpPr txBox="1"/>
          <p:nvPr>
            <p:ph idx="1" type="subTitle"/>
          </p:nvPr>
        </p:nvSpPr>
        <p:spPr>
          <a:xfrm>
            <a:off x="248100" y="1440900"/>
            <a:ext cx="27120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28, 2026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5" name="Google Shape;485;p60" title="2020PCLLogo2x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4911" y="3984300"/>
            <a:ext cx="1171812" cy="10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1"/>
          <p:cNvSpPr txBox="1"/>
          <p:nvPr>
            <p:ph idx="18" type="title"/>
          </p:nvPr>
        </p:nvSpPr>
        <p:spPr>
          <a:xfrm>
            <a:off x="228600" y="457200"/>
            <a:ext cx="57624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NORMS</a:t>
            </a:r>
            <a:endParaRPr/>
          </a:p>
        </p:txBody>
      </p:sp>
      <p:sp>
        <p:nvSpPr>
          <p:cNvPr id="491" name="Google Shape;491;p61"/>
          <p:cNvSpPr txBox="1"/>
          <p:nvPr>
            <p:ph type="title"/>
          </p:nvPr>
        </p:nvSpPr>
        <p:spPr>
          <a:xfrm>
            <a:off x="3809850" y="1269500"/>
            <a:ext cx="2884500" cy="36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Debate the idea, not the person</a:t>
            </a:r>
            <a:endParaRPr/>
          </a:p>
        </p:txBody>
      </p:sp>
      <p:sp>
        <p:nvSpPr>
          <p:cNvPr id="492" name="Google Shape;492;p61"/>
          <p:cNvSpPr txBox="1"/>
          <p:nvPr>
            <p:ph idx="2" type="title"/>
          </p:nvPr>
        </p:nvSpPr>
        <p:spPr>
          <a:xfrm>
            <a:off x="3154650" y="3487144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493" name="Google Shape;493;p61"/>
          <p:cNvSpPr txBox="1"/>
          <p:nvPr>
            <p:ph idx="5" type="title"/>
          </p:nvPr>
        </p:nvSpPr>
        <p:spPr>
          <a:xfrm>
            <a:off x="3809850" y="1714600"/>
            <a:ext cx="2884500" cy="36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One mic at a time</a:t>
            </a:r>
            <a:endParaRPr/>
          </a:p>
        </p:txBody>
      </p:sp>
      <p:sp>
        <p:nvSpPr>
          <p:cNvPr id="494" name="Google Shape;494;p61"/>
          <p:cNvSpPr txBox="1"/>
          <p:nvPr>
            <p:ph idx="6" type="title"/>
          </p:nvPr>
        </p:nvSpPr>
        <p:spPr>
          <a:xfrm>
            <a:off x="3809850" y="2159700"/>
            <a:ext cx="2884500" cy="36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Listen to understand</a:t>
            </a:r>
            <a:endParaRPr/>
          </a:p>
        </p:txBody>
      </p:sp>
      <p:sp>
        <p:nvSpPr>
          <p:cNvPr id="495" name="Google Shape;495;p61"/>
          <p:cNvSpPr txBox="1"/>
          <p:nvPr>
            <p:ph idx="7" type="title"/>
          </p:nvPr>
        </p:nvSpPr>
        <p:spPr>
          <a:xfrm>
            <a:off x="3809850" y="2599400"/>
            <a:ext cx="2884500" cy="36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Keep it respectful</a:t>
            </a:r>
            <a:endParaRPr/>
          </a:p>
        </p:txBody>
      </p:sp>
      <p:sp>
        <p:nvSpPr>
          <p:cNvPr id="496" name="Google Shape;496;p61"/>
          <p:cNvSpPr txBox="1"/>
          <p:nvPr>
            <p:ph idx="8" type="title"/>
          </p:nvPr>
        </p:nvSpPr>
        <p:spPr>
          <a:xfrm>
            <a:off x="3809850" y="3043269"/>
            <a:ext cx="2884500" cy="36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Some topics have boundaries. </a:t>
            </a:r>
            <a:endParaRPr/>
          </a:p>
        </p:txBody>
      </p:sp>
      <p:sp>
        <p:nvSpPr>
          <p:cNvPr id="497" name="Google Shape;497;p61"/>
          <p:cNvSpPr txBox="1"/>
          <p:nvPr>
            <p:ph idx="9" type="title"/>
          </p:nvPr>
        </p:nvSpPr>
        <p:spPr>
          <a:xfrm>
            <a:off x="3809850" y="3487144"/>
            <a:ext cx="2884500" cy="36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What happens in The Hot Takes stays in The Hot Takes</a:t>
            </a:r>
            <a:endParaRPr/>
          </a:p>
        </p:txBody>
      </p:sp>
      <p:sp>
        <p:nvSpPr>
          <p:cNvPr id="498" name="Google Shape;498;p61"/>
          <p:cNvSpPr txBox="1"/>
          <p:nvPr>
            <p:ph idx="13" type="title"/>
          </p:nvPr>
        </p:nvSpPr>
        <p:spPr>
          <a:xfrm>
            <a:off x="3154650" y="3043613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499" name="Google Shape;499;p61"/>
          <p:cNvSpPr txBox="1"/>
          <p:nvPr>
            <p:ph idx="14" type="title"/>
          </p:nvPr>
        </p:nvSpPr>
        <p:spPr>
          <a:xfrm>
            <a:off x="3154650" y="2600081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00" name="Google Shape;500;p61"/>
          <p:cNvSpPr txBox="1"/>
          <p:nvPr>
            <p:ph idx="15" type="title"/>
          </p:nvPr>
        </p:nvSpPr>
        <p:spPr>
          <a:xfrm>
            <a:off x="3154650" y="2156550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01" name="Google Shape;501;p61"/>
          <p:cNvSpPr txBox="1"/>
          <p:nvPr>
            <p:ph idx="16" type="title"/>
          </p:nvPr>
        </p:nvSpPr>
        <p:spPr>
          <a:xfrm>
            <a:off x="3154650" y="1713019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02" name="Google Shape;502;p61"/>
          <p:cNvSpPr txBox="1"/>
          <p:nvPr>
            <p:ph idx="17" type="title"/>
          </p:nvPr>
        </p:nvSpPr>
        <p:spPr>
          <a:xfrm>
            <a:off x="3154650" y="1269488"/>
            <a:ext cx="592800" cy="36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2"/>
          <p:cNvSpPr/>
          <p:nvPr/>
        </p:nvSpPr>
        <p:spPr>
          <a:xfrm>
            <a:off x="3156513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08" name="Google Shape;508;p62"/>
          <p:cNvSpPr/>
          <p:nvPr/>
        </p:nvSpPr>
        <p:spPr>
          <a:xfrm>
            <a:off x="3156613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lt2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09" name="Google Shape;509;p62"/>
          <p:cNvSpPr/>
          <p:nvPr/>
        </p:nvSpPr>
        <p:spPr>
          <a:xfrm>
            <a:off x="6080763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10" name="Google Shape;510;p62"/>
          <p:cNvSpPr/>
          <p:nvPr/>
        </p:nvSpPr>
        <p:spPr>
          <a:xfrm>
            <a:off x="232275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11" name="Google Shape;511;p62"/>
          <p:cNvSpPr/>
          <p:nvPr/>
        </p:nvSpPr>
        <p:spPr>
          <a:xfrm>
            <a:off x="232275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accent4"/>
              </a:gs>
              <a:gs pos="50000">
                <a:schemeClr val="lt2"/>
              </a:gs>
              <a:gs pos="100000">
                <a:schemeClr val="lt2"/>
              </a:gs>
            </a:gsLst>
            <a:lin ang="1350003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12" name="Google Shape;512;p62"/>
          <p:cNvSpPr/>
          <p:nvPr/>
        </p:nvSpPr>
        <p:spPr>
          <a:xfrm>
            <a:off x="6080925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accent5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13" name="Google Shape;513;p62"/>
          <p:cNvSpPr txBox="1"/>
          <p:nvPr>
            <p:ph type="title"/>
          </p:nvPr>
        </p:nvSpPr>
        <p:spPr>
          <a:xfrm>
            <a:off x="228600" y="561984"/>
            <a:ext cx="2500500" cy="255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HOW TO</a:t>
            </a:r>
            <a:endParaRPr sz="2000"/>
          </a:p>
        </p:txBody>
      </p:sp>
      <p:sp>
        <p:nvSpPr>
          <p:cNvPr id="514" name="Google Shape;514;p62"/>
          <p:cNvSpPr txBox="1"/>
          <p:nvPr>
            <p:ph idx="3" type="subTitle"/>
          </p:nvPr>
        </p:nvSpPr>
        <p:spPr>
          <a:xfrm>
            <a:off x="351771" y="166765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Hear the Hot Take </a:t>
            </a:r>
            <a:endParaRPr/>
          </a:p>
        </p:txBody>
      </p:sp>
      <p:sp>
        <p:nvSpPr>
          <p:cNvPr id="515" name="Google Shape;515;p62"/>
          <p:cNvSpPr txBox="1"/>
          <p:nvPr>
            <p:ph idx="4" type="body"/>
          </p:nvPr>
        </p:nvSpPr>
        <p:spPr>
          <a:xfrm>
            <a:off x="383613" y="2372187"/>
            <a:ext cx="25131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debate topic will be announced. Take a minute to think about your opinion.</a:t>
            </a:r>
            <a:endParaRPr/>
          </a:p>
        </p:txBody>
      </p:sp>
      <p:sp>
        <p:nvSpPr>
          <p:cNvPr id="516" name="Google Shape;516;p62"/>
          <p:cNvSpPr txBox="1"/>
          <p:nvPr>
            <p:ph idx="5" type="subTitle"/>
          </p:nvPr>
        </p:nvSpPr>
        <p:spPr>
          <a:xfrm>
            <a:off x="3281127" y="166765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Pick a Side</a:t>
            </a:r>
            <a:endParaRPr/>
          </a:p>
        </p:txBody>
      </p:sp>
      <p:sp>
        <p:nvSpPr>
          <p:cNvPr id="517" name="Google Shape;517;p62"/>
          <p:cNvSpPr txBox="1"/>
          <p:nvPr>
            <p:ph idx="1" type="body"/>
          </p:nvPr>
        </p:nvSpPr>
        <p:spPr>
          <a:xfrm>
            <a:off x="3312950" y="2372187"/>
            <a:ext cx="25131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Choose whether you are FOR or AGAINST the hot take. Sometimes, you may be assigned a side you don’t personally agree with!</a:t>
            </a:r>
            <a:endParaRPr/>
          </a:p>
        </p:txBody>
      </p:sp>
      <p:sp>
        <p:nvSpPr>
          <p:cNvPr id="518" name="Google Shape;518;p62"/>
          <p:cNvSpPr txBox="1"/>
          <p:nvPr>
            <p:ph idx="6" type="subTitle"/>
          </p:nvPr>
        </p:nvSpPr>
        <p:spPr>
          <a:xfrm>
            <a:off x="6209221" y="167538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MOVE!</a:t>
            </a:r>
            <a:endParaRPr/>
          </a:p>
        </p:txBody>
      </p:sp>
      <p:sp>
        <p:nvSpPr>
          <p:cNvPr id="519" name="Google Shape;519;p62"/>
          <p:cNvSpPr txBox="1"/>
          <p:nvPr>
            <p:ph idx="7" type="body"/>
          </p:nvPr>
        </p:nvSpPr>
        <p:spPr>
          <a:xfrm>
            <a:off x="6241063" y="2379916"/>
            <a:ext cx="25131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to the FOR or AGAINST side of the room. Once you choose your side, that becomes your debate team for this round.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63"/>
          <p:cNvSpPr/>
          <p:nvPr/>
        </p:nvSpPr>
        <p:spPr>
          <a:xfrm>
            <a:off x="3156513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25" name="Google Shape;525;p63"/>
          <p:cNvSpPr/>
          <p:nvPr/>
        </p:nvSpPr>
        <p:spPr>
          <a:xfrm>
            <a:off x="3156613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lt2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26" name="Google Shape;526;p63"/>
          <p:cNvSpPr/>
          <p:nvPr/>
        </p:nvSpPr>
        <p:spPr>
          <a:xfrm>
            <a:off x="6080763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27" name="Google Shape;527;p63"/>
          <p:cNvSpPr/>
          <p:nvPr/>
        </p:nvSpPr>
        <p:spPr>
          <a:xfrm>
            <a:off x="232275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28" name="Google Shape;528;p63"/>
          <p:cNvSpPr/>
          <p:nvPr/>
        </p:nvSpPr>
        <p:spPr>
          <a:xfrm>
            <a:off x="232275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accent4"/>
              </a:gs>
              <a:gs pos="50000">
                <a:schemeClr val="lt2"/>
              </a:gs>
              <a:gs pos="100000">
                <a:schemeClr val="lt2"/>
              </a:gs>
            </a:gsLst>
            <a:lin ang="1350003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29" name="Google Shape;529;p63"/>
          <p:cNvSpPr/>
          <p:nvPr/>
        </p:nvSpPr>
        <p:spPr>
          <a:xfrm>
            <a:off x="6080925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accent5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30" name="Google Shape;530;p63"/>
          <p:cNvSpPr txBox="1"/>
          <p:nvPr>
            <p:ph type="title"/>
          </p:nvPr>
        </p:nvSpPr>
        <p:spPr>
          <a:xfrm>
            <a:off x="228600" y="561984"/>
            <a:ext cx="2500500" cy="255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HOW TO (continued)</a:t>
            </a:r>
            <a:endParaRPr sz="2000"/>
          </a:p>
        </p:txBody>
      </p:sp>
      <p:sp>
        <p:nvSpPr>
          <p:cNvPr id="531" name="Google Shape;531;p63"/>
          <p:cNvSpPr txBox="1"/>
          <p:nvPr>
            <p:ph idx="3" type="subTitle"/>
          </p:nvPr>
        </p:nvSpPr>
        <p:spPr>
          <a:xfrm>
            <a:off x="351771" y="166765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4. Build Your Case</a:t>
            </a:r>
            <a:endParaRPr/>
          </a:p>
        </p:txBody>
      </p:sp>
      <p:sp>
        <p:nvSpPr>
          <p:cNvPr id="532" name="Google Shape;532;p63"/>
          <p:cNvSpPr txBox="1"/>
          <p:nvPr>
            <p:ph idx="4" type="body"/>
          </p:nvPr>
        </p:nvSpPr>
        <p:spPr>
          <a:xfrm>
            <a:off x="383613" y="2372187"/>
            <a:ext cx="25131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team to come up with: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Your main argument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2–3 reasons that support it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Examples or evidence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/>
              <a:t>Possible arguments the other side might make</a:t>
            </a:r>
            <a:endParaRPr/>
          </a:p>
        </p:txBody>
      </p:sp>
      <p:sp>
        <p:nvSpPr>
          <p:cNvPr id="533" name="Google Shape;533;p63"/>
          <p:cNvSpPr txBox="1"/>
          <p:nvPr>
            <p:ph idx="5" type="subTitle"/>
          </p:nvPr>
        </p:nvSpPr>
        <p:spPr>
          <a:xfrm>
            <a:off x="3281127" y="166765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Opening Arguments</a:t>
            </a:r>
            <a:endParaRPr/>
          </a:p>
        </p:txBody>
      </p:sp>
      <p:sp>
        <p:nvSpPr>
          <p:cNvPr id="534" name="Google Shape;534;p63"/>
          <p:cNvSpPr txBox="1"/>
          <p:nvPr>
            <p:ph idx="1" type="body"/>
          </p:nvPr>
        </p:nvSpPr>
        <p:spPr>
          <a:xfrm>
            <a:off x="3312950" y="2372187"/>
            <a:ext cx="25131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side gets a chance to explain its position. Listen carefully because you’ll need to respond!</a:t>
            </a:r>
            <a:endParaRPr/>
          </a:p>
        </p:txBody>
      </p:sp>
      <p:sp>
        <p:nvSpPr>
          <p:cNvPr id="535" name="Google Shape;535;p63"/>
          <p:cNvSpPr txBox="1"/>
          <p:nvPr>
            <p:ph idx="6" type="subTitle"/>
          </p:nvPr>
        </p:nvSpPr>
        <p:spPr>
          <a:xfrm>
            <a:off x="6209221" y="167538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Rebuttal Time</a:t>
            </a:r>
            <a:endParaRPr/>
          </a:p>
        </p:txBody>
      </p:sp>
      <p:sp>
        <p:nvSpPr>
          <p:cNvPr id="536" name="Google Shape;536;p63"/>
          <p:cNvSpPr txBox="1"/>
          <p:nvPr>
            <p:ph idx="7" type="body"/>
          </p:nvPr>
        </p:nvSpPr>
        <p:spPr>
          <a:xfrm>
            <a:off x="6241063" y="2379916"/>
            <a:ext cx="25131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Respond to the other team’s arguments. Explain why you disagree or point out something they may not have considered.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Try: “I understand your point, but…” or “Another way to look at that is…”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4"/>
          <p:cNvSpPr/>
          <p:nvPr/>
        </p:nvSpPr>
        <p:spPr>
          <a:xfrm>
            <a:off x="3156513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42" name="Google Shape;542;p64"/>
          <p:cNvSpPr/>
          <p:nvPr/>
        </p:nvSpPr>
        <p:spPr>
          <a:xfrm>
            <a:off x="3156613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lt2"/>
              </a:gs>
              <a:gs pos="100000">
                <a:schemeClr val="accent6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43" name="Google Shape;543;p64"/>
          <p:cNvSpPr/>
          <p:nvPr/>
        </p:nvSpPr>
        <p:spPr>
          <a:xfrm>
            <a:off x="6080763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44" name="Google Shape;544;p64"/>
          <p:cNvSpPr/>
          <p:nvPr/>
        </p:nvSpPr>
        <p:spPr>
          <a:xfrm>
            <a:off x="232275" y="1600023"/>
            <a:ext cx="2830800" cy="3083700"/>
          </a:xfrm>
          <a:prstGeom prst="roundRect">
            <a:avLst>
              <a:gd fmla="val 3638" name="adj"/>
            </a:avLst>
          </a:prstGeom>
          <a:solidFill>
            <a:schemeClr val="lt1"/>
          </a:solidFill>
          <a:ln>
            <a:noFill/>
          </a:ln>
          <a:effectLst>
            <a:outerShdw blurRad="157163" rotWithShape="0" algn="bl" dir="13140000" dist="9525">
              <a:schemeClr val="lt2">
                <a:alpha val="5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45" name="Google Shape;545;p64"/>
          <p:cNvSpPr/>
          <p:nvPr/>
        </p:nvSpPr>
        <p:spPr>
          <a:xfrm>
            <a:off x="232275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accent4"/>
              </a:gs>
              <a:gs pos="50000">
                <a:schemeClr val="lt2"/>
              </a:gs>
              <a:gs pos="100000">
                <a:schemeClr val="lt2"/>
              </a:gs>
            </a:gsLst>
            <a:lin ang="1350003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46" name="Google Shape;546;p64"/>
          <p:cNvSpPr/>
          <p:nvPr/>
        </p:nvSpPr>
        <p:spPr>
          <a:xfrm>
            <a:off x="6080925" y="1595575"/>
            <a:ext cx="2830800" cy="677100"/>
          </a:xfrm>
          <a:prstGeom prst="roundRect">
            <a:avLst>
              <a:gd fmla="val 8990" name="adj"/>
            </a:avLst>
          </a:prstGeom>
          <a:gradFill>
            <a:gsLst>
              <a:gs pos="0">
                <a:schemeClr val="accent5"/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547" name="Google Shape;547;p64"/>
          <p:cNvSpPr txBox="1"/>
          <p:nvPr>
            <p:ph type="title"/>
          </p:nvPr>
        </p:nvSpPr>
        <p:spPr>
          <a:xfrm>
            <a:off x="228600" y="561984"/>
            <a:ext cx="2500500" cy="255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HOW TO (continued)</a:t>
            </a:r>
            <a:endParaRPr sz="2000"/>
          </a:p>
        </p:txBody>
      </p:sp>
      <p:sp>
        <p:nvSpPr>
          <p:cNvPr id="548" name="Google Shape;548;p64"/>
          <p:cNvSpPr txBox="1"/>
          <p:nvPr>
            <p:ph idx="3" type="subTitle"/>
          </p:nvPr>
        </p:nvSpPr>
        <p:spPr>
          <a:xfrm>
            <a:off x="351771" y="166765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7. Ask Questions</a:t>
            </a:r>
            <a:endParaRPr/>
          </a:p>
        </p:txBody>
      </p:sp>
      <p:sp>
        <p:nvSpPr>
          <p:cNvPr id="549" name="Google Shape;549;p64"/>
          <p:cNvSpPr txBox="1"/>
          <p:nvPr>
            <p:ph idx="4" type="body"/>
          </p:nvPr>
        </p:nvSpPr>
        <p:spPr>
          <a:xfrm>
            <a:off x="383613" y="2372187"/>
            <a:ext cx="25131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side can ask the other team questions. Good questions help you understand their reasoning or challenge their argument.</a:t>
            </a:r>
            <a:endParaRPr/>
          </a:p>
        </p:txBody>
      </p:sp>
      <p:sp>
        <p:nvSpPr>
          <p:cNvPr id="550" name="Google Shape;550;p64"/>
          <p:cNvSpPr txBox="1"/>
          <p:nvPr>
            <p:ph idx="5" type="subTitle"/>
          </p:nvPr>
        </p:nvSpPr>
        <p:spPr>
          <a:xfrm>
            <a:off x="3281127" y="166765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8. Make Your Closing Argument</a:t>
            </a:r>
            <a:endParaRPr/>
          </a:p>
        </p:txBody>
      </p:sp>
      <p:sp>
        <p:nvSpPr>
          <p:cNvPr id="551" name="Google Shape;551;p64"/>
          <p:cNvSpPr txBox="1"/>
          <p:nvPr>
            <p:ph idx="1" type="body"/>
          </p:nvPr>
        </p:nvSpPr>
        <p:spPr>
          <a:xfrm>
            <a:off x="3312950" y="2372187"/>
            <a:ext cx="25131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your strongest reasons one last time. Keep it short, clear, and convincing.</a:t>
            </a:r>
            <a:endParaRPr/>
          </a:p>
        </p:txBody>
      </p:sp>
      <p:sp>
        <p:nvSpPr>
          <p:cNvPr id="552" name="Google Shape;552;p64"/>
          <p:cNvSpPr txBox="1"/>
          <p:nvPr>
            <p:ph idx="6" type="subTitle"/>
          </p:nvPr>
        </p:nvSpPr>
        <p:spPr>
          <a:xfrm>
            <a:off x="6209221" y="1675384"/>
            <a:ext cx="2433900" cy="31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9. Vote &amp; Reflect</a:t>
            </a:r>
            <a:endParaRPr/>
          </a:p>
        </p:txBody>
      </p:sp>
      <p:sp>
        <p:nvSpPr>
          <p:cNvPr id="553" name="Google Shape;553;p64"/>
          <p:cNvSpPr txBox="1"/>
          <p:nvPr>
            <p:ph idx="7" type="body"/>
          </p:nvPr>
        </p:nvSpPr>
        <p:spPr>
          <a:xfrm>
            <a:off x="6241063" y="2379916"/>
            <a:ext cx="25131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side made the strongest case? You can vote for a team even if you personally disagree with their position!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5"/>
          <p:cNvSpPr txBox="1"/>
          <p:nvPr>
            <p:ph idx="2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REMEMBER:</a:t>
            </a:r>
            <a:endParaRPr/>
          </a:p>
        </p:txBody>
      </p:sp>
      <p:sp>
        <p:nvSpPr>
          <p:cNvPr id="559" name="Google Shape;559;p65"/>
          <p:cNvSpPr txBox="1"/>
          <p:nvPr>
            <p:ph idx="1" type="subTitle"/>
          </p:nvPr>
        </p:nvSpPr>
        <p:spPr>
          <a:xfrm>
            <a:off x="228950" y="1419750"/>
            <a:ext cx="5154900" cy="22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great debater doesn’t just talk. They listen, think, question, and respond.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6"/>
          <p:cNvSpPr txBox="1"/>
          <p:nvPr>
            <p:ph idx="1" type="subTitle"/>
          </p:nvPr>
        </p:nvSpPr>
        <p:spPr>
          <a:xfrm>
            <a:off x="230075" y="1548047"/>
            <a:ext cx="4653900" cy="30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DEBATE 1:</a:t>
            </a:r>
            <a:endParaRPr/>
          </a:p>
        </p:txBody>
      </p:sp>
      <p:sp>
        <p:nvSpPr>
          <p:cNvPr id="565" name="Google Shape;565;p66"/>
          <p:cNvSpPr txBox="1"/>
          <p:nvPr>
            <p:ph idx="3" type="title"/>
          </p:nvPr>
        </p:nvSpPr>
        <p:spPr>
          <a:xfrm>
            <a:off x="228600" y="1960022"/>
            <a:ext cx="7224600" cy="126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Should students be allowed to use their phones during the school day?</a:t>
            </a:r>
            <a:endParaRPr/>
          </a:p>
        </p:txBody>
      </p:sp>
      <p:pic>
        <p:nvPicPr>
          <p:cNvPr id="566" name="Google Shape;566;p66" title="texting-etiquette-blog-heade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7000" y="3337800"/>
            <a:ext cx="3310444" cy="1655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7"/>
          <p:cNvSpPr txBox="1"/>
          <p:nvPr>
            <p:ph idx="3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A SIDE!</a:t>
            </a:r>
            <a:endParaRPr/>
          </a:p>
        </p:txBody>
      </p:sp>
      <p:sp>
        <p:nvSpPr>
          <p:cNvPr id="572" name="Google Shape;572;p67"/>
          <p:cNvSpPr txBox="1"/>
          <p:nvPr>
            <p:ph idx="1" type="subTitle"/>
          </p:nvPr>
        </p:nvSpPr>
        <p:spPr>
          <a:xfrm>
            <a:off x="4102950" y="1933975"/>
            <a:ext cx="40890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should be allowed to use their phones during the school day.</a:t>
            </a:r>
            <a:endParaRPr/>
          </a:p>
        </p:txBody>
      </p:sp>
      <p:sp>
        <p:nvSpPr>
          <p:cNvPr id="573" name="Google Shape;573;p67"/>
          <p:cNvSpPr txBox="1"/>
          <p:nvPr>
            <p:ph idx="1" type="subTitle"/>
          </p:nvPr>
        </p:nvSpPr>
        <p:spPr>
          <a:xfrm>
            <a:off x="4102950" y="3490450"/>
            <a:ext cx="40890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should not be allowed to use their phones during the school day.</a:t>
            </a:r>
            <a:endParaRPr/>
          </a:p>
        </p:txBody>
      </p:sp>
      <p:pic>
        <p:nvPicPr>
          <p:cNvPr id="574" name="Google Shape;574;p67" title="pngtree-apple-iphone-11-pro-max-clear-case-3d-render-png-image_1174297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775" y="1565050"/>
            <a:ext cx="2741600" cy="274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67"/>
          <p:cNvSpPr txBox="1"/>
          <p:nvPr>
            <p:ph idx="4294967295" type="body"/>
          </p:nvPr>
        </p:nvSpPr>
        <p:spPr>
          <a:xfrm>
            <a:off x="348050" y="733075"/>
            <a:ext cx="15315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2 minutes.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8"/>
          <p:cNvSpPr txBox="1"/>
          <p:nvPr>
            <p:ph idx="1" type="subTitle"/>
          </p:nvPr>
        </p:nvSpPr>
        <p:spPr>
          <a:xfrm>
            <a:off x="3455700" y="817300"/>
            <a:ext cx="4959300" cy="18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to the FOR or AGAINST side of the room. Once you choose your side, that becomes your debate team for this round.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68"/>
          <p:cNvSpPr txBox="1"/>
          <p:nvPr>
            <p:ph idx="4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MOVE!</a:t>
            </a:r>
            <a:endParaRPr/>
          </a:p>
        </p:txBody>
      </p:sp>
      <p:sp>
        <p:nvSpPr>
          <p:cNvPr id="582" name="Google Shape;582;p68"/>
          <p:cNvSpPr txBox="1"/>
          <p:nvPr>
            <p:ph idx="4294967295" type="body"/>
          </p:nvPr>
        </p:nvSpPr>
        <p:spPr>
          <a:xfrm>
            <a:off x="348050" y="733075"/>
            <a:ext cx="15315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1 minute.</a:t>
            </a:r>
            <a:endParaRPr/>
          </a:p>
        </p:txBody>
      </p:sp>
      <p:pic>
        <p:nvPicPr>
          <p:cNvPr id="583" name="Google Shape;58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813" y="1557225"/>
            <a:ext cx="2532575" cy="253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69"/>
          <p:cNvSpPr txBox="1"/>
          <p:nvPr>
            <p:ph idx="3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YOUR CASE</a:t>
            </a:r>
            <a:endParaRPr/>
          </a:p>
        </p:txBody>
      </p:sp>
      <p:sp>
        <p:nvSpPr>
          <p:cNvPr id="589" name="Google Shape;589;p69"/>
          <p:cNvSpPr txBox="1"/>
          <p:nvPr>
            <p:ph idx="1" type="subTitle"/>
          </p:nvPr>
        </p:nvSpPr>
        <p:spPr>
          <a:xfrm>
            <a:off x="182875" y="1526900"/>
            <a:ext cx="3716700" cy="22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team to come up with: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Your main argument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2–3 reasons that support it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Examples or evidence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Possible arguments the other side might make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69"/>
          <p:cNvSpPr txBox="1"/>
          <p:nvPr>
            <p:ph idx="4" type="body"/>
          </p:nvPr>
        </p:nvSpPr>
        <p:spPr>
          <a:xfrm>
            <a:off x="396450" y="786450"/>
            <a:ext cx="3462600" cy="2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 have 7 minutes!</a:t>
            </a:r>
            <a:endParaRPr sz="1200"/>
          </a:p>
        </p:txBody>
      </p:sp>
      <p:pic>
        <p:nvPicPr>
          <p:cNvPr id="591" name="Google Shape;591;p69" title="group-of-kids-texting-featur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2925" y="1206350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0"/>
          <p:cNvSpPr txBox="1"/>
          <p:nvPr>
            <p:ph idx="3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 ARGUMENTS</a:t>
            </a:r>
            <a:endParaRPr/>
          </a:p>
        </p:txBody>
      </p:sp>
      <p:sp>
        <p:nvSpPr>
          <p:cNvPr id="597" name="Google Shape;597;p70"/>
          <p:cNvSpPr txBox="1"/>
          <p:nvPr>
            <p:ph idx="1" type="subTitle"/>
          </p:nvPr>
        </p:nvSpPr>
        <p:spPr>
          <a:xfrm>
            <a:off x="4102950" y="1933975"/>
            <a:ext cx="4089000" cy="18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side gets a chance to explain its position.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Listen carefully because you’ll need to respond!</a:t>
            </a:r>
            <a:endParaRPr/>
          </a:p>
        </p:txBody>
      </p:sp>
      <p:sp>
        <p:nvSpPr>
          <p:cNvPr id="598" name="Google Shape;598;p70"/>
          <p:cNvSpPr txBox="1"/>
          <p:nvPr>
            <p:ph idx="4294967295" type="body"/>
          </p:nvPr>
        </p:nvSpPr>
        <p:spPr>
          <a:xfrm>
            <a:off x="348050" y="733075"/>
            <a:ext cx="25383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group has </a:t>
            </a:r>
            <a:r>
              <a:rPr lang="en"/>
              <a:t>3 minutes per side!</a:t>
            </a:r>
            <a:endParaRPr/>
          </a:p>
        </p:txBody>
      </p:sp>
      <p:pic>
        <p:nvPicPr>
          <p:cNvPr id="599" name="Google Shape;599;p70" title="pngtree-illustration-of-students-speech-debate-behind-the-podium-with-microphone-png-image_647852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38" y="1429475"/>
            <a:ext cx="2962025" cy="29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71"/>
          <p:cNvSpPr txBox="1"/>
          <p:nvPr>
            <p:ph idx="1" type="subTitle"/>
          </p:nvPr>
        </p:nvSpPr>
        <p:spPr>
          <a:xfrm>
            <a:off x="3455700" y="817300"/>
            <a:ext cx="4959300" cy="2586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Respond to the other team’s arguments. Explain why you disagree or point out something they may not have considered.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Try: “I understand your point, but…” or “Another way to look at that is…”</a:t>
            </a:r>
            <a:endParaRPr/>
          </a:p>
        </p:txBody>
      </p:sp>
      <p:sp>
        <p:nvSpPr>
          <p:cNvPr id="605" name="Google Shape;605;p71"/>
          <p:cNvSpPr txBox="1"/>
          <p:nvPr>
            <p:ph idx="4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REBUTTAL TIME!</a:t>
            </a:r>
            <a:endParaRPr/>
          </a:p>
        </p:txBody>
      </p:sp>
      <p:sp>
        <p:nvSpPr>
          <p:cNvPr id="606" name="Google Shape;606;p71"/>
          <p:cNvSpPr txBox="1"/>
          <p:nvPr>
            <p:ph idx="4294967295" type="body"/>
          </p:nvPr>
        </p:nvSpPr>
        <p:spPr>
          <a:xfrm>
            <a:off x="348050" y="733075"/>
            <a:ext cx="26247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group has 2 minutes per side!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7" name="Google Shape;607;p71" title="pngtree-students-speech-debate-behind-the-podium-with-microphone-png-image_896156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04400"/>
            <a:ext cx="2776374" cy="277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2"/>
          <p:cNvSpPr txBox="1"/>
          <p:nvPr>
            <p:ph idx="3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QUESTIONS!</a:t>
            </a:r>
            <a:endParaRPr/>
          </a:p>
        </p:txBody>
      </p:sp>
      <p:sp>
        <p:nvSpPr>
          <p:cNvPr id="613" name="Google Shape;613;p72"/>
          <p:cNvSpPr txBox="1"/>
          <p:nvPr>
            <p:ph idx="1" type="subTitle"/>
          </p:nvPr>
        </p:nvSpPr>
        <p:spPr>
          <a:xfrm>
            <a:off x="182875" y="1526900"/>
            <a:ext cx="3716700" cy="1939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side can ask the other team questions.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questions help you understand their reasoning or challenge their argument.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72"/>
          <p:cNvSpPr txBox="1"/>
          <p:nvPr>
            <p:ph idx="4" type="body"/>
          </p:nvPr>
        </p:nvSpPr>
        <p:spPr>
          <a:xfrm>
            <a:off x="396450" y="786450"/>
            <a:ext cx="3462600" cy="2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 have 4 minutes!</a:t>
            </a:r>
            <a:endParaRPr sz="1200"/>
          </a:p>
        </p:txBody>
      </p:sp>
      <p:pic>
        <p:nvPicPr>
          <p:cNvPr id="615" name="Google Shape;615;p72" title="—Pngtree—illustration of students speech debate_8811760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850" y="732513"/>
            <a:ext cx="3528275" cy="352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73"/>
          <p:cNvSpPr txBox="1"/>
          <p:nvPr>
            <p:ph idx="3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YOUR CLOSING ARGUMENTS!</a:t>
            </a:r>
            <a:endParaRPr/>
          </a:p>
        </p:txBody>
      </p:sp>
      <p:sp>
        <p:nvSpPr>
          <p:cNvPr id="621" name="Google Shape;621;p73"/>
          <p:cNvSpPr txBox="1"/>
          <p:nvPr>
            <p:ph idx="1" type="subTitle"/>
          </p:nvPr>
        </p:nvSpPr>
        <p:spPr>
          <a:xfrm>
            <a:off x="228600" y="1817000"/>
            <a:ext cx="37167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your strongest reasons one last time.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Keep it short, clear, and convincing.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73"/>
          <p:cNvSpPr txBox="1"/>
          <p:nvPr>
            <p:ph idx="4" type="body"/>
          </p:nvPr>
        </p:nvSpPr>
        <p:spPr>
          <a:xfrm>
            <a:off x="372850" y="1244646"/>
            <a:ext cx="3462600" cy="249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00"/>
              <a:t>Your group has 2 minutes per side!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623" name="Google Shape;623;p73" title="—Pngtree—illustration of people having discussion_900690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050" y="598775"/>
            <a:ext cx="3716700" cy="37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4"/>
          <p:cNvSpPr txBox="1"/>
          <p:nvPr>
            <p:ph idx="2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VOTE &amp; REFLECT</a:t>
            </a:r>
            <a:endParaRPr/>
          </a:p>
        </p:txBody>
      </p:sp>
      <p:sp>
        <p:nvSpPr>
          <p:cNvPr id="629" name="Google Shape;629;p74"/>
          <p:cNvSpPr txBox="1"/>
          <p:nvPr>
            <p:ph idx="1" type="subTitle"/>
          </p:nvPr>
        </p:nvSpPr>
        <p:spPr>
          <a:xfrm>
            <a:off x="228950" y="1419750"/>
            <a:ext cx="51549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Which side made the strongest case?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You can vote for a team even if you personally disagree with their position!</a:t>
            </a:r>
            <a:endParaRPr sz="1800"/>
          </a:p>
        </p:txBody>
      </p:sp>
      <p:sp>
        <p:nvSpPr>
          <p:cNvPr id="630" name="Google Shape;630;p74"/>
          <p:cNvSpPr txBox="1"/>
          <p:nvPr>
            <p:ph idx="4294967295" type="body"/>
          </p:nvPr>
        </p:nvSpPr>
        <p:spPr>
          <a:xfrm>
            <a:off x="396450" y="786450"/>
            <a:ext cx="3462600" cy="2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 have </a:t>
            </a:r>
            <a:r>
              <a:rPr lang="en"/>
              <a:t>2</a:t>
            </a:r>
            <a:r>
              <a:rPr lang="en" sz="1200"/>
              <a:t> minutes!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75"/>
          <p:cNvSpPr txBox="1"/>
          <p:nvPr>
            <p:ph idx="1" type="subTitle"/>
          </p:nvPr>
        </p:nvSpPr>
        <p:spPr>
          <a:xfrm>
            <a:off x="230075" y="1548047"/>
            <a:ext cx="4653900" cy="30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DEBATE 2:</a:t>
            </a:r>
            <a:endParaRPr/>
          </a:p>
        </p:txBody>
      </p:sp>
      <p:sp>
        <p:nvSpPr>
          <p:cNvPr id="636" name="Google Shape;636;p75"/>
          <p:cNvSpPr txBox="1"/>
          <p:nvPr>
            <p:ph idx="3" type="title"/>
          </p:nvPr>
        </p:nvSpPr>
        <p:spPr>
          <a:xfrm>
            <a:off x="228600" y="1960022"/>
            <a:ext cx="7224600" cy="126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a hot dog a sandwich?</a:t>
            </a:r>
            <a:endParaRPr/>
          </a:p>
        </p:txBody>
      </p:sp>
      <p:pic>
        <p:nvPicPr>
          <p:cNvPr id="637" name="Google Shape;637;p75" title="pngtree-loaded-hot-dog-with-savory-toppings-png-image_1454900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8225" y="2571751"/>
            <a:ext cx="2193000" cy="219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76"/>
          <p:cNvSpPr txBox="1"/>
          <p:nvPr>
            <p:ph idx="3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A SIDE!</a:t>
            </a:r>
            <a:endParaRPr/>
          </a:p>
        </p:txBody>
      </p:sp>
      <p:sp>
        <p:nvSpPr>
          <p:cNvPr id="643" name="Google Shape;643;p76"/>
          <p:cNvSpPr txBox="1"/>
          <p:nvPr>
            <p:ph idx="1" type="subTitle"/>
          </p:nvPr>
        </p:nvSpPr>
        <p:spPr>
          <a:xfrm>
            <a:off x="4102950" y="1933975"/>
            <a:ext cx="40890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hotdog is a sandwich.</a:t>
            </a:r>
            <a:endParaRPr/>
          </a:p>
        </p:txBody>
      </p:sp>
      <p:sp>
        <p:nvSpPr>
          <p:cNvPr id="644" name="Google Shape;644;p76"/>
          <p:cNvSpPr txBox="1"/>
          <p:nvPr>
            <p:ph idx="1" type="subTitle"/>
          </p:nvPr>
        </p:nvSpPr>
        <p:spPr>
          <a:xfrm>
            <a:off x="4102950" y="3490450"/>
            <a:ext cx="40890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A hotdog is not a sandwich.</a:t>
            </a:r>
            <a:endParaRPr/>
          </a:p>
        </p:txBody>
      </p:sp>
      <p:sp>
        <p:nvSpPr>
          <p:cNvPr id="645" name="Google Shape;645;p76"/>
          <p:cNvSpPr txBox="1"/>
          <p:nvPr>
            <p:ph idx="4294967295" type="body"/>
          </p:nvPr>
        </p:nvSpPr>
        <p:spPr>
          <a:xfrm>
            <a:off x="348050" y="733075"/>
            <a:ext cx="15315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2 minutes.</a:t>
            </a:r>
            <a:endParaRPr/>
          </a:p>
        </p:txBody>
      </p:sp>
      <p:pic>
        <p:nvPicPr>
          <p:cNvPr id="646" name="Google Shape;64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95400"/>
            <a:ext cx="2884618" cy="210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77"/>
          <p:cNvSpPr txBox="1"/>
          <p:nvPr>
            <p:ph idx="3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YOUR CASE</a:t>
            </a:r>
            <a:endParaRPr/>
          </a:p>
        </p:txBody>
      </p:sp>
      <p:sp>
        <p:nvSpPr>
          <p:cNvPr id="652" name="Google Shape;652;p77"/>
          <p:cNvSpPr txBox="1"/>
          <p:nvPr>
            <p:ph idx="1" type="subTitle"/>
          </p:nvPr>
        </p:nvSpPr>
        <p:spPr>
          <a:xfrm>
            <a:off x="182875" y="1526900"/>
            <a:ext cx="3716700" cy="22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 with your team to come up with: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Your main argument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2–3 reasons that support it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Examples or evidence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/>
              <a:t>Possible arguments the other side might make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77"/>
          <p:cNvSpPr txBox="1"/>
          <p:nvPr>
            <p:ph idx="4" type="body"/>
          </p:nvPr>
        </p:nvSpPr>
        <p:spPr>
          <a:xfrm>
            <a:off x="396450" y="786450"/>
            <a:ext cx="3462600" cy="2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 have 7 minutes!</a:t>
            </a:r>
            <a:endParaRPr sz="1200"/>
          </a:p>
        </p:txBody>
      </p:sp>
      <p:pic>
        <p:nvPicPr>
          <p:cNvPr id="654" name="Google Shape;654;p77" title="pngtree-a-delicious-tasty-hot-dog-sandwich-png-image_1538719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6875" y="1036950"/>
            <a:ext cx="3895300" cy="259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78"/>
          <p:cNvSpPr txBox="1"/>
          <p:nvPr>
            <p:ph idx="1" type="subTitle"/>
          </p:nvPr>
        </p:nvSpPr>
        <p:spPr>
          <a:xfrm>
            <a:off x="3455700" y="817300"/>
            <a:ext cx="4959300" cy="18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to the FOR or AGAINST side of the room. Once you choose your side, that becomes your debate team for this round.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78"/>
          <p:cNvSpPr txBox="1"/>
          <p:nvPr>
            <p:ph idx="4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MOVE!</a:t>
            </a:r>
            <a:endParaRPr/>
          </a:p>
        </p:txBody>
      </p:sp>
      <p:sp>
        <p:nvSpPr>
          <p:cNvPr id="661" name="Google Shape;661;p78"/>
          <p:cNvSpPr txBox="1"/>
          <p:nvPr>
            <p:ph idx="4294967295" type="body"/>
          </p:nvPr>
        </p:nvSpPr>
        <p:spPr>
          <a:xfrm>
            <a:off x="348050" y="733075"/>
            <a:ext cx="15315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have 1 minute.</a:t>
            </a:r>
            <a:endParaRPr/>
          </a:p>
        </p:txBody>
      </p:sp>
      <p:pic>
        <p:nvPicPr>
          <p:cNvPr id="662" name="Google Shape;662;p78" title="llraw99m6rddo5jqx0d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6513" y="2571750"/>
            <a:ext cx="5437076" cy="217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9"/>
          <p:cNvSpPr txBox="1"/>
          <p:nvPr>
            <p:ph idx="3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OPENING ARGUMENTS</a:t>
            </a:r>
            <a:endParaRPr/>
          </a:p>
        </p:txBody>
      </p:sp>
      <p:sp>
        <p:nvSpPr>
          <p:cNvPr id="668" name="Google Shape;668;p79"/>
          <p:cNvSpPr txBox="1"/>
          <p:nvPr>
            <p:ph idx="1" type="subTitle"/>
          </p:nvPr>
        </p:nvSpPr>
        <p:spPr>
          <a:xfrm>
            <a:off x="4102950" y="1933975"/>
            <a:ext cx="4089000" cy="18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side gets a chance to explain its position.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Listen carefully because you’ll need to respond!</a:t>
            </a:r>
            <a:endParaRPr/>
          </a:p>
        </p:txBody>
      </p:sp>
      <p:sp>
        <p:nvSpPr>
          <p:cNvPr id="669" name="Google Shape;669;p79"/>
          <p:cNvSpPr txBox="1"/>
          <p:nvPr>
            <p:ph idx="4294967295" type="body"/>
          </p:nvPr>
        </p:nvSpPr>
        <p:spPr>
          <a:xfrm>
            <a:off x="348050" y="733075"/>
            <a:ext cx="25383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group has 3 minutes per side!</a:t>
            </a:r>
            <a:endParaRPr/>
          </a:p>
        </p:txBody>
      </p:sp>
      <p:pic>
        <p:nvPicPr>
          <p:cNvPr id="670" name="Google Shape;670;p79" title="pngtree-illustration-of-students-speech-debate-behind-the-podium-with-microphone-png-image_647852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38" y="1429475"/>
            <a:ext cx="2962025" cy="29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80"/>
          <p:cNvSpPr txBox="1"/>
          <p:nvPr>
            <p:ph idx="1" type="subTitle"/>
          </p:nvPr>
        </p:nvSpPr>
        <p:spPr>
          <a:xfrm>
            <a:off x="3455700" y="817300"/>
            <a:ext cx="4959300" cy="2586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Respond to the other team’s arguments. Explain why you disagree or point out something they may not have considered.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Try: “I understand your point, but…” or “Another way to look at that is…”</a:t>
            </a:r>
            <a:endParaRPr/>
          </a:p>
        </p:txBody>
      </p:sp>
      <p:sp>
        <p:nvSpPr>
          <p:cNvPr id="676" name="Google Shape;676;p80"/>
          <p:cNvSpPr txBox="1"/>
          <p:nvPr>
            <p:ph idx="4" type="title"/>
          </p:nvPr>
        </p:nvSpPr>
        <p:spPr>
          <a:xfrm>
            <a:off x="228600" y="457200"/>
            <a:ext cx="2925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REBUTTAL TIME!</a:t>
            </a:r>
            <a:endParaRPr/>
          </a:p>
        </p:txBody>
      </p:sp>
      <p:sp>
        <p:nvSpPr>
          <p:cNvPr id="677" name="Google Shape;677;p80"/>
          <p:cNvSpPr txBox="1"/>
          <p:nvPr>
            <p:ph idx="4294967295" type="body"/>
          </p:nvPr>
        </p:nvSpPr>
        <p:spPr>
          <a:xfrm>
            <a:off x="348050" y="733075"/>
            <a:ext cx="2624700" cy="3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group has 2 minutes per side!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8" name="Google Shape;678;p80" title="pngtree-students-speech-debate-behind-the-podium-with-microphone-png-image_896156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04400"/>
            <a:ext cx="2776374" cy="277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81"/>
          <p:cNvSpPr txBox="1"/>
          <p:nvPr>
            <p:ph idx="3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QUESTIONS!</a:t>
            </a:r>
            <a:endParaRPr/>
          </a:p>
        </p:txBody>
      </p:sp>
      <p:sp>
        <p:nvSpPr>
          <p:cNvPr id="684" name="Google Shape;684;p81"/>
          <p:cNvSpPr txBox="1"/>
          <p:nvPr>
            <p:ph idx="1" type="subTitle"/>
          </p:nvPr>
        </p:nvSpPr>
        <p:spPr>
          <a:xfrm>
            <a:off x="182875" y="1526900"/>
            <a:ext cx="3716700" cy="1939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side can ask the other team questions.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questions help you understand their reasoning or challenge their argument.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81"/>
          <p:cNvSpPr txBox="1"/>
          <p:nvPr>
            <p:ph idx="4" type="body"/>
          </p:nvPr>
        </p:nvSpPr>
        <p:spPr>
          <a:xfrm>
            <a:off x="396450" y="786450"/>
            <a:ext cx="3462600" cy="2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 have 4 minutes!</a:t>
            </a:r>
            <a:endParaRPr sz="1200"/>
          </a:p>
        </p:txBody>
      </p:sp>
      <p:pic>
        <p:nvPicPr>
          <p:cNvPr id="686" name="Google Shape;686;p81" title="—Pngtree—illustration of students speech debate_8811760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850" y="732513"/>
            <a:ext cx="3528275" cy="352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2"/>
          <p:cNvSpPr txBox="1"/>
          <p:nvPr>
            <p:ph idx="3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YOUR CLOSING ARGUMENTS!</a:t>
            </a:r>
            <a:endParaRPr/>
          </a:p>
        </p:txBody>
      </p:sp>
      <p:sp>
        <p:nvSpPr>
          <p:cNvPr id="692" name="Google Shape;692;p82"/>
          <p:cNvSpPr txBox="1"/>
          <p:nvPr>
            <p:ph idx="1" type="subTitle"/>
          </p:nvPr>
        </p:nvSpPr>
        <p:spPr>
          <a:xfrm>
            <a:off x="228600" y="1817000"/>
            <a:ext cx="37167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your strongest reasons one last time.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Keep it short, clear, and convincing.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82"/>
          <p:cNvSpPr txBox="1"/>
          <p:nvPr>
            <p:ph idx="4" type="body"/>
          </p:nvPr>
        </p:nvSpPr>
        <p:spPr>
          <a:xfrm>
            <a:off x="372850" y="1244646"/>
            <a:ext cx="3462600" cy="249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Your group has 2 minutes per side!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694" name="Google Shape;694;p82" title="—Pngtree—illustration of people having discussion_900690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050" y="598775"/>
            <a:ext cx="3716700" cy="371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83"/>
          <p:cNvSpPr txBox="1"/>
          <p:nvPr>
            <p:ph idx="2" type="title"/>
          </p:nvPr>
        </p:nvSpPr>
        <p:spPr>
          <a:xfrm>
            <a:off x="228600" y="457200"/>
            <a:ext cx="34326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VOTE &amp; REFLECT</a:t>
            </a:r>
            <a:endParaRPr/>
          </a:p>
        </p:txBody>
      </p:sp>
      <p:sp>
        <p:nvSpPr>
          <p:cNvPr id="700" name="Google Shape;700;p83"/>
          <p:cNvSpPr txBox="1"/>
          <p:nvPr>
            <p:ph idx="1" type="subTitle"/>
          </p:nvPr>
        </p:nvSpPr>
        <p:spPr>
          <a:xfrm>
            <a:off x="228950" y="1419750"/>
            <a:ext cx="51549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Which side made the strongest case?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You can vote for a team even if you personally disagree with their position!</a:t>
            </a:r>
            <a:endParaRPr sz="1800"/>
          </a:p>
        </p:txBody>
      </p:sp>
      <p:sp>
        <p:nvSpPr>
          <p:cNvPr id="701" name="Google Shape;701;p83"/>
          <p:cNvSpPr txBox="1"/>
          <p:nvPr>
            <p:ph idx="4294967295" type="body"/>
          </p:nvPr>
        </p:nvSpPr>
        <p:spPr>
          <a:xfrm>
            <a:off x="396450" y="786450"/>
            <a:ext cx="3462600" cy="2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 have </a:t>
            </a:r>
            <a:r>
              <a:rPr lang="en"/>
              <a:t>2</a:t>
            </a:r>
            <a:r>
              <a:rPr lang="en" sz="1200"/>
              <a:t> minutes!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ark mode gradients">
  <a:themeElements>
    <a:clrScheme name="Simple Light">
      <a:dk1>
        <a:srgbClr val="FFFFFF"/>
      </a:dk1>
      <a:lt1>
        <a:srgbClr val="000000"/>
      </a:lt1>
      <a:dk2>
        <a:srgbClr val="FF6234"/>
      </a:dk2>
      <a:lt2>
        <a:srgbClr val="AB4FF6"/>
      </a:lt2>
      <a:accent1>
        <a:srgbClr val="202124"/>
      </a:accent1>
      <a:accent2>
        <a:srgbClr val="F7F2F1"/>
      </a:accent2>
      <a:accent3>
        <a:srgbClr val="BABCC2"/>
      </a:accent3>
      <a:accent4>
        <a:srgbClr val="FCE5CD"/>
      </a:accent4>
      <a:accent5>
        <a:srgbClr val="FF5F79"/>
      </a:accent5>
      <a:accent6>
        <a:srgbClr val="D20972"/>
      </a:accent6>
      <a:hlink>
        <a:srgbClr val="3C78D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